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12"/>
  </p:notesMasterIdLst>
  <p:sldIdLst>
    <p:sldId id="256" r:id="rId2"/>
    <p:sldId id="267" r:id="rId3"/>
    <p:sldId id="276" r:id="rId4"/>
    <p:sldId id="264" r:id="rId5"/>
    <p:sldId id="266" r:id="rId6"/>
    <p:sldId id="268" r:id="rId7"/>
    <p:sldId id="269" r:id="rId8"/>
    <p:sldId id="273" r:id="rId9"/>
    <p:sldId id="272" r:id="rId10"/>
    <p:sldId id="274" r:id="rId11"/>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charset="0"/>
        <a:ea typeface="+mn-ea"/>
        <a:cs typeface="Arial" charset="0"/>
      </a:defRPr>
    </a:lvl1pPr>
    <a:lvl2pPr marL="457200" algn="l" rtl="0" eaLnBrk="0" fontAlgn="base" hangingPunct="0">
      <a:spcBef>
        <a:spcPct val="0"/>
      </a:spcBef>
      <a:spcAft>
        <a:spcPct val="0"/>
      </a:spcAft>
      <a:defRPr kern="1200">
        <a:solidFill>
          <a:schemeClr val="tx1"/>
        </a:solidFill>
        <a:latin typeface="Arial" charset="0"/>
        <a:ea typeface="+mn-ea"/>
        <a:cs typeface="Arial" charset="0"/>
      </a:defRPr>
    </a:lvl2pPr>
    <a:lvl3pPr marL="914400" algn="l" rtl="0" eaLnBrk="0" fontAlgn="base" hangingPunct="0">
      <a:spcBef>
        <a:spcPct val="0"/>
      </a:spcBef>
      <a:spcAft>
        <a:spcPct val="0"/>
      </a:spcAft>
      <a:defRPr kern="1200">
        <a:solidFill>
          <a:schemeClr val="tx1"/>
        </a:solidFill>
        <a:latin typeface="Arial" charset="0"/>
        <a:ea typeface="+mn-ea"/>
        <a:cs typeface="Arial" charset="0"/>
      </a:defRPr>
    </a:lvl3pPr>
    <a:lvl4pPr marL="1371600" algn="l" rtl="0" eaLnBrk="0" fontAlgn="base" hangingPunct="0">
      <a:spcBef>
        <a:spcPct val="0"/>
      </a:spcBef>
      <a:spcAft>
        <a:spcPct val="0"/>
      </a:spcAft>
      <a:defRPr kern="1200">
        <a:solidFill>
          <a:schemeClr val="tx1"/>
        </a:solidFill>
        <a:latin typeface="Arial" charset="0"/>
        <a:ea typeface="+mn-ea"/>
        <a:cs typeface="Arial" charset="0"/>
      </a:defRPr>
    </a:lvl4pPr>
    <a:lvl5pPr marL="1828800" algn="l" rtl="0" eaLnBrk="0" fontAlgn="base" hangingPunct="0">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17" autoAdjust="0"/>
    <p:restoredTop sz="94660"/>
  </p:normalViewPr>
  <p:slideViewPr>
    <p:cSldViewPr>
      <p:cViewPr varScale="1">
        <p:scale>
          <a:sx n="66" d="100"/>
          <a:sy n="66" d="100"/>
        </p:scale>
        <p:origin x="1291" y="2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eaLnBrk="1" fontAlgn="auto" hangingPunct="1">
              <a:spcBef>
                <a:spcPts val="0"/>
              </a:spcBef>
              <a:spcAft>
                <a:spcPts val="0"/>
              </a:spcAft>
              <a:defRPr sz="1200">
                <a:latin typeface="+mn-lt"/>
                <a:cs typeface="+mn-cs"/>
              </a:defRPr>
            </a:lvl1pPr>
          </a:lstStyle>
          <a:p>
            <a:pPr>
              <a:defRPr/>
            </a:pPr>
            <a:endParaRPr lang="en-US"/>
          </a:p>
        </p:txBody>
      </p:sp>
      <p:sp>
        <p:nvSpPr>
          <p:cNvPr id="3" name="Date Placeholder 2">
            <a:extLst/>
          </p:cNvPr>
          <p:cNvSpPr>
            <a:spLocks noGrp="1"/>
          </p:cNvSpPr>
          <p:nvPr>
            <p:ph type="dt" idx="1"/>
          </p:nvPr>
        </p:nvSpPr>
        <p:spPr>
          <a:xfrm>
            <a:off x="3884613" y="0"/>
            <a:ext cx="2971800" cy="457200"/>
          </a:xfrm>
          <a:prstGeom prst="rect">
            <a:avLst/>
          </a:prstGeom>
        </p:spPr>
        <p:txBody>
          <a:bodyPr vert="horz" lIns="91440" tIns="45720" rIns="91440" bIns="45720" rtlCol="0"/>
          <a:lstStyle>
            <a:lvl1pPr algn="r" eaLnBrk="1" fontAlgn="auto" hangingPunct="1">
              <a:spcBef>
                <a:spcPts val="0"/>
              </a:spcBef>
              <a:spcAft>
                <a:spcPts val="0"/>
              </a:spcAft>
              <a:defRPr sz="1200">
                <a:latin typeface="+mn-lt"/>
                <a:cs typeface="+mn-cs"/>
              </a:defRPr>
            </a:lvl1pPr>
          </a:lstStyle>
          <a:p>
            <a:pPr>
              <a:defRPr/>
            </a:pPr>
            <a:fld id="{2D06F408-1578-439C-8375-3FE04A6BFF81}" type="datetimeFigureOut">
              <a:rPr lang="en-US"/>
              <a:pPr>
                <a:defRPr/>
              </a:pPr>
              <a:t>5/28/2019</a:t>
            </a:fld>
            <a:endParaRPr lang="en-US"/>
          </a:p>
        </p:txBody>
      </p:sp>
      <p:sp>
        <p:nvSpPr>
          <p:cNvPr id="4" name="Slide Image Placeholder 3">
            <a:extLst/>
          </p:cNvPr>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a:extLst/>
          </p:cNvPr>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p:cNvPr>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cs typeface="+mn-cs"/>
              </a:defRPr>
            </a:lvl1pPr>
          </a:lstStyle>
          <a:p>
            <a:pPr>
              <a:defRPr/>
            </a:pPr>
            <a:endParaRPr lang="en-US"/>
          </a:p>
        </p:txBody>
      </p:sp>
      <p:sp>
        <p:nvSpPr>
          <p:cNvPr id="7" name="Slide Number Placeholder 6">
            <a:extLst/>
          </p:cNvPr>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itchFamily="34" charset="0"/>
              </a:defRPr>
            </a:lvl1pPr>
          </a:lstStyle>
          <a:p>
            <a:pPr>
              <a:defRPr/>
            </a:pPr>
            <a:fld id="{2C56FDA1-CBE7-49CE-A4FF-78FA5124977F}"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p:cNvPr>
          <p:cNvSpPr>
            <a:spLocks noGrp="1"/>
          </p:cNvSpPr>
          <p:nvPr>
            <p:ph type="dt" sz="half" idx="10"/>
          </p:nvPr>
        </p:nvSpPr>
        <p:spPr/>
        <p:txBody>
          <a:bodyPr/>
          <a:lstStyle>
            <a:lvl1pPr>
              <a:defRPr/>
            </a:lvl1pPr>
          </a:lstStyle>
          <a:p>
            <a:pPr>
              <a:defRPr/>
            </a:pPr>
            <a:fld id="{042A0F29-D1A5-4765-8358-BE500D300D67}" type="datetime1">
              <a:rPr lang="en-US"/>
              <a:pPr>
                <a:defRPr/>
              </a:pPr>
              <a:t>5/28/2019</a:t>
            </a:fld>
            <a:endParaRPr lang="en-US"/>
          </a:p>
        </p:txBody>
      </p:sp>
      <p:sp>
        <p:nvSpPr>
          <p:cNvPr id="5" name="Footer Placeholder 4">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p:cNvPr>
          <p:cNvSpPr>
            <a:spLocks noGrp="1"/>
          </p:cNvSpPr>
          <p:nvPr>
            <p:ph type="sldNum" sz="quarter" idx="12"/>
          </p:nvPr>
        </p:nvSpPr>
        <p:spPr/>
        <p:txBody>
          <a:bodyPr/>
          <a:lstStyle>
            <a:lvl1pPr>
              <a:defRPr/>
            </a:lvl1pPr>
          </a:lstStyle>
          <a:p>
            <a:pPr>
              <a:defRPr/>
            </a:pPr>
            <a:fld id="{87D51217-0F26-451D-B70A-90FA18425303}" type="slidenum">
              <a:rPr lang="en-US" altLang="en-US"/>
              <a:pPr>
                <a:defRPr/>
              </a:pPr>
              <a:t>‹#›</a:t>
            </a:fld>
            <a:endParaRPr lang="en-US"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p:cNvPr>
          <p:cNvSpPr>
            <a:spLocks noGrp="1"/>
          </p:cNvSpPr>
          <p:nvPr>
            <p:ph type="dt" sz="half" idx="10"/>
          </p:nvPr>
        </p:nvSpPr>
        <p:spPr/>
        <p:txBody>
          <a:bodyPr/>
          <a:lstStyle>
            <a:lvl1pPr>
              <a:defRPr/>
            </a:lvl1pPr>
          </a:lstStyle>
          <a:p>
            <a:pPr>
              <a:defRPr/>
            </a:pPr>
            <a:fld id="{BBDB1B09-A407-4FCD-8D9F-5E7616510FE9}" type="datetime1">
              <a:rPr lang="en-US"/>
              <a:pPr>
                <a:defRPr/>
              </a:pPr>
              <a:t>5/28/2019</a:t>
            </a:fld>
            <a:endParaRPr lang="en-US"/>
          </a:p>
        </p:txBody>
      </p:sp>
      <p:sp>
        <p:nvSpPr>
          <p:cNvPr id="5" name="Footer Placeholder 4">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p:cNvPr>
          <p:cNvSpPr>
            <a:spLocks noGrp="1"/>
          </p:cNvSpPr>
          <p:nvPr>
            <p:ph type="sldNum" sz="quarter" idx="12"/>
          </p:nvPr>
        </p:nvSpPr>
        <p:spPr/>
        <p:txBody>
          <a:bodyPr/>
          <a:lstStyle>
            <a:lvl1pPr>
              <a:defRPr/>
            </a:lvl1pPr>
          </a:lstStyle>
          <a:p>
            <a:pPr>
              <a:defRPr/>
            </a:pPr>
            <a:fld id="{07B0854F-FFD6-4532-9BC5-167A5AE0AA08}" type="slidenum">
              <a:rPr lang="en-US" altLang="en-US"/>
              <a:pPr>
                <a:defRPr/>
              </a:pPr>
              <a:t>‹#›</a:t>
            </a:fld>
            <a:endParaRPr lang="en-US"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p:cNvPr>
          <p:cNvSpPr>
            <a:spLocks noGrp="1"/>
          </p:cNvSpPr>
          <p:nvPr>
            <p:ph type="dt" sz="half" idx="10"/>
          </p:nvPr>
        </p:nvSpPr>
        <p:spPr/>
        <p:txBody>
          <a:bodyPr/>
          <a:lstStyle>
            <a:lvl1pPr>
              <a:defRPr/>
            </a:lvl1pPr>
          </a:lstStyle>
          <a:p>
            <a:pPr>
              <a:defRPr/>
            </a:pPr>
            <a:fld id="{390D59CF-5694-4FF8-B062-A76E88C1BD34}" type="datetime1">
              <a:rPr lang="en-US"/>
              <a:pPr>
                <a:defRPr/>
              </a:pPr>
              <a:t>5/28/2019</a:t>
            </a:fld>
            <a:endParaRPr lang="en-US"/>
          </a:p>
        </p:txBody>
      </p:sp>
      <p:sp>
        <p:nvSpPr>
          <p:cNvPr id="5" name="Footer Placeholder 4">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p:cNvPr>
          <p:cNvSpPr>
            <a:spLocks noGrp="1"/>
          </p:cNvSpPr>
          <p:nvPr>
            <p:ph type="sldNum" sz="quarter" idx="12"/>
          </p:nvPr>
        </p:nvSpPr>
        <p:spPr/>
        <p:txBody>
          <a:bodyPr/>
          <a:lstStyle>
            <a:lvl1pPr>
              <a:defRPr/>
            </a:lvl1pPr>
          </a:lstStyle>
          <a:p>
            <a:pPr>
              <a:defRPr/>
            </a:pPr>
            <a:fld id="{64155180-DFFE-4481-9EC3-8252F1633D9F}" type="slidenum">
              <a:rPr lang="en-US" altLang="en-US"/>
              <a:pPr>
                <a:defRPr/>
              </a:pPr>
              <a:t>‹#›</a:t>
            </a:fld>
            <a:endParaRPr lang="en-US"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p:cNvPr>
          <p:cNvSpPr>
            <a:spLocks noGrp="1"/>
          </p:cNvSpPr>
          <p:nvPr>
            <p:ph type="dt" sz="half" idx="10"/>
          </p:nvPr>
        </p:nvSpPr>
        <p:spPr/>
        <p:txBody>
          <a:bodyPr/>
          <a:lstStyle>
            <a:lvl1pPr>
              <a:defRPr/>
            </a:lvl1pPr>
          </a:lstStyle>
          <a:p>
            <a:pPr>
              <a:defRPr/>
            </a:pPr>
            <a:fld id="{F8E6274D-65F0-4421-8D63-517550CFC98C}" type="datetime1">
              <a:rPr lang="en-US"/>
              <a:pPr>
                <a:defRPr/>
              </a:pPr>
              <a:t>5/28/2019</a:t>
            </a:fld>
            <a:endParaRPr lang="en-US"/>
          </a:p>
        </p:txBody>
      </p:sp>
      <p:sp>
        <p:nvSpPr>
          <p:cNvPr id="5" name="Footer Placeholder 4">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p:cNvPr>
          <p:cNvSpPr>
            <a:spLocks noGrp="1"/>
          </p:cNvSpPr>
          <p:nvPr>
            <p:ph type="sldNum" sz="quarter" idx="12"/>
          </p:nvPr>
        </p:nvSpPr>
        <p:spPr/>
        <p:txBody>
          <a:bodyPr/>
          <a:lstStyle>
            <a:lvl1pPr>
              <a:defRPr/>
            </a:lvl1pPr>
          </a:lstStyle>
          <a:p>
            <a:pPr>
              <a:defRPr/>
            </a:pPr>
            <a:fld id="{73584A03-92BB-4FC1-98DD-8E8123BC1B9C}" type="slidenum">
              <a:rPr lang="en-US" altLang="en-US"/>
              <a:pPr>
                <a:defRPr/>
              </a:pPr>
              <a:t>‹#›</a:t>
            </a:fld>
            <a:endParaRPr lang="en-US"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p:cNvPr>
          <p:cNvSpPr>
            <a:spLocks noGrp="1"/>
          </p:cNvSpPr>
          <p:nvPr>
            <p:ph type="dt" sz="half" idx="10"/>
          </p:nvPr>
        </p:nvSpPr>
        <p:spPr/>
        <p:txBody>
          <a:bodyPr/>
          <a:lstStyle>
            <a:lvl1pPr>
              <a:defRPr/>
            </a:lvl1pPr>
          </a:lstStyle>
          <a:p>
            <a:pPr>
              <a:defRPr/>
            </a:pPr>
            <a:fld id="{7B8FFD8F-810F-42A7-AB4E-6D65023E199E}" type="datetime1">
              <a:rPr lang="en-US"/>
              <a:pPr>
                <a:defRPr/>
              </a:pPr>
              <a:t>5/28/2019</a:t>
            </a:fld>
            <a:endParaRPr lang="en-US"/>
          </a:p>
        </p:txBody>
      </p:sp>
      <p:sp>
        <p:nvSpPr>
          <p:cNvPr id="5" name="Footer Placeholder 4">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p:cNvPr>
          <p:cNvSpPr>
            <a:spLocks noGrp="1"/>
          </p:cNvSpPr>
          <p:nvPr>
            <p:ph type="sldNum" sz="quarter" idx="12"/>
          </p:nvPr>
        </p:nvSpPr>
        <p:spPr/>
        <p:txBody>
          <a:bodyPr/>
          <a:lstStyle>
            <a:lvl1pPr>
              <a:defRPr/>
            </a:lvl1pPr>
          </a:lstStyle>
          <a:p>
            <a:pPr>
              <a:defRPr/>
            </a:pPr>
            <a:fld id="{F9B572D5-EA3C-44C8-B777-B6E3927D3581}" type="slidenum">
              <a:rPr lang="en-US" altLang="en-US"/>
              <a:pPr>
                <a:defRPr/>
              </a:pPr>
              <a:t>‹#›</a:t>
            </a:fld>
            <a:endParaRPr lang="en-US"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p:cNvPr>
          <p:cNvSpPr>
            <a:spLocks noGrp="1"/>
          </p:cNvSpPr>
          <p:nvPr>
            <p:ph type="dt" sz="half" idx="10"/>
          </p:nvPr>
        </p:nvSpPr>
        <p:spPr/>
        <p:txBody>
          <a:bodyPr/>
          <a:lstStyle>
            <a:lvl1pPr>
              <a:defRPr/>
            </a:lvl1pPr>
          </a:lstStyle>
          <a:p>
            <a:pPr>
              <a:defRPr/>
            </a:pPr>
            <a:fld id="{56FC0B73-61F5-488A-A0E3-4C5D56283113}" type="datetime1">
              <a:rPr lang="en-US"/>
              <a:pPr>
                <a:defRPr/>
              </a:pPr>
              <a:t>5/28/2019</a:t>
            </a:fld>
            <a:endParaRPr lang="en-US"/>
          </a:p>
        </p:txBody>
      </p:sp>
      <p:sp>
        <p:nvSpPr>
          <p:cNvPr id="6" name="Footer Placeholder 4">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p:cNvPr>
          <p:cNvSpPr>
            <a:spLocks noGrp="1"/>
          </p:cNvSpPr>
          <p:nvPr>
            <p:ph type="sldNum" sz="quarter" idx="12"/>
          </p:nvPr>
        </p:nvSpPr>
        <p:spPr/>
        <p:txBody>
          <a:bodyPr/>
          <a:lstStyle>
            <a:lvl1pPr>
              <a:defRPr/>
            </a:lvl1pPr>
          </a:lstStyle>
          <a:p>
            <a:pPr>
              <a:defRPr/>
            </a:pPr>
            <a:fld id="{1C20C1AF-2C3D-4530-A274-6B2CC8E66BFE}" type="slidenum">
              <a:rPr lang="en-US" altLang="en-US"/>
              <a:pPr>
                <a:defRPr/>
              </a:pPr>
              <a:t>‹#›</a:t>
            </a:fld>
            <a:endParaRPr lang="en-US"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p:cNvPr>
          <p:cNvSpPr>
            <a:spLocks noGrp="1"/>
          </p:cNvSpPr>
          <p:nvPr>
            <p:ph type="dt" sz="half" idx="10"/>
          </p:nvPr>
        </p:nvSpPr>
        <p:spPr/>
        <p:txBody>
          <a:bodyPr/>
          <a:lstStyle>
            <a:lvl1pPr>
              <a:defRPr/>
            </a:lvl1pPr>
          </a:lstStyle>
          <a:p>
            <a:pPr>
              <a:defRPr/>
            </a:pPr>
            <a:fld id="{5E57AD11-1835-4610-B394-F3890D040026}" type="datetime1">
              <a:rPr lang="en-US"/>
              <a:pPr>
                <a:defRPr/>
              </a:pPr>
              <a:t>5/28/2019</a:t>
            </a:fld>
            <a:endParaRPr lang="en-US"/>
          </a:p>
        </p:txBody>
      </p:sp>
      <p:sp>
        <p:nvSpPr>
          <p:cNvPr id="8" name="Footer Placeholder 4">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p:cNvPr>
          <p:cNvSpPr>
            <a:spLocks noGrp="1"/>
          </p:cNvSpPr>
          <p:nvPr>
            <p:ph type="sldNum" sz="quarter" idx="12"/>
          </p:nvPr>
        </p:nvSpPr>
        <p:spPr/>
        <p:txBody>
          <a:bodyPr/>
          <a:lstStyle>
            <a:lvl1pPr>
              <a:defRPr/>
            </a:lvl1pPr>
          </a:lstStyle>
          <a:p>
            <a:pPr>
              <a:defRPr/>
            </a:pPr>
            <a:fld id="{C6D27917-859F-45D8-87D9-17E938DD4CCC}" type="slidenum">
              <a:rPr lang="en-US" altLang="en-US"/>
              <a:pPr>
                <a:defRPr/>
              </a:pPr>
              <a:t>‹#›</a:t>
            </a:fld>
            <a:endParaRPr lang="en-US"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p:cNvPr>
          <p:cNvSpPr>
            <a:spLocks noGrp="1"/>
          </p:cNvSpPr>
          <p:nvPr>
            <p:ph type="dt" sz="half" idx="10"/>
          </p:nvPr>
        </p:nvSpPr>
        <p:spPr/>
        <p:txBody>
          <a:bodyPr/>
          <a:lstStyle>
            <a:lvl1pPr>
              <a:defRPr/>
            </a:lvl1pPr>
          </a:lstStyle>
          <a:p>
            <a:pPr>
              <a:defRPr/>
            </a:pPr>
            <a:fld id="{3199150F-A7B7-41DA-8B10-9F2797008465}" type="datetime1">
              <a:rPr lang="en-US"/>
              <a:pPr>
                <a:defRPr/>
              </a:pPr>
              <a:t>5/28/2019</a:t>
            </a:fld>
            <a:endParaRPr lang="en-US"/>
          </a:p>
        </p:txBody>
      </p:sp>
      <p:sp>
        <p:nvSpPr>
          <p:cNvPr id="4" name="Footer Placeholder 4">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p:cNvPr>
          <p:cNvSpPr>
            <a:spLocks noGrp="1"/>
          </p:cNvSpPr>
          <p:nvPr>
            <p:ph type="sldNum" sz="quarter" idx="12"/>
          </p:nvPr>
        </p:nvSpPr>
        <p:spPr/>
        <p:txBody>
          <a:bodyPr/>
          <a:lstStyle>
            <a:lvl1pPr>
              <a:defRPr/>
            </a:lvl1pPr>
          </a:lstStyle>
          <a:p>
            <a:pPr>
              <a:defRPr/>
            </a:pPr>
            <a:fld id="{FA07EDA4-42C4-4ED1-A3B5-C00C463DCDD3}" type="slidenum">
              <a:rPr lang="en-US" altLang="en-US"/>
              <a:pPr>
                <a:defRPr/>
              </a:pPr>
              <a:t>‹#›</a:t>
            </a:fld>
            <a:endParaRPr lang="en-US"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p:cNvPr>
          <p:cNvSpPr>
            <a:spLocks noGrp="1"/>
          </p:cNvSpPr>
          <p:nvPr>
            <p:ph type="dt" sz="half" idx="10"/>
          </p:nvPr>
        </p:nvSpPr>
        <p:spPr/>
        <p:txBody>
          <a:bodyPr/>
          <a:lstStyle>
            <a:lvl1pPr>
              <a:defRPr/>
            </a:lvl1pPr>
          </a:lstStyle>
          <a:p>
            <a:pPr>
              <a:defRPr/>
            </a:pPr>
            <a:fld id="{9BFA39AE-6121-4A37-BFA8-80840D37748C}" type="datetime1">
              <a:rPr lang="en-US"/>
              <a:pPr>
                <a:defRPr/>
              </a:pPr>
              <a:t>5/28/2019</a:t>
            </a:fld>
            <a:endParaRPr lang="en-US"/>
          </a:p>
        </p:txBody>
      </p:sp>
      <p:sp>
        <p:nvSpPr>
          <p:cNvPr id="3" name="Footer Placeholder 4">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p:cNvPr>
          <p:cNvSpPr>
            <a:spLocks noGrp="1"/>
          </p:cNvSpPr>
          <p:nvPr>
            <p:ph type="sldNum" sz="quarter" idx="12"/>
          </p:nvPr>
        </p:nvSpPr>
        <p:spPr/>
        <p:txBody>
          <a:bodyPr/>
          <a:lstStyle>
            <a:lvl1pPr>
              <a:defRPr/>
            </a:lvl1pPr>
          </a:lstStyle>
          <a:p>
            <a:pPr>
              <a:defRPr/>
            </a:pPr>
            <a:fld id="{E7F3E32B-1C21-4138-A96C-7148100892B2}" type="slidenum">
              <a:rPr lang="en-US" altLang="en-US"/>
              <a:pPr>
                <a:defRPr/>
              </a:pPr>
              <a:t>‹#›</a:t>
            </a:fld>
            <a:endParaRPr lang="en-US"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p:cNvPr>
          <p:cNvSpPr>
            <a:spLocks noGrp="1"/>
          </p:cNvSpPr>
          <p:nvPr>
            <p:ph type="dt" sz="half" idx="10"/>
          </p:nvPr>
        </p:nvSpPr>
        <p:spPr/>
        <p:txBody>
          <a:bodyPr/>
          <a:lstStyle>
            <a:lvl1pPr>
              <a:defRPr/>
            </a:lvl1pPr>
          </a:lstStyle>
          <a:p>
            <a:pPr>
              <a:defRPr/>
            </a:pPr>
            <a:fld id="{E45DA849-0957-4A13-AB5D-4A1E75368FE9}" type="datetime1">
              <a:rPr lang="en-US"/>
              <a:pPr>
                <a:defRPr/>
              </a:pPr>
              <a:t>5/28/2019</a:t>
            </a:fld>
            <a:endParaRPr lang="en-US"/>
          </a:p>
        </p:txBody>
      </p:sp>
      <p:sp>
        <p:nvSpPr>
          <p:cNvPr id="6" name="Footer Placeholder 4">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p:cNvPr>
          <p:cNvSpPr>
            <a:spLocks noGrp="1"/>
          </p:cNvSpPr>
          <p:nvPr>
            <p:ph type="sldNum" sz="quarter" idx="12"/>
          </p:nvPr>
        </p:nvSpPr>
        <p:spPr/>
        <p:txBody>
          <a:bodyPr/>
          <a:lstStyle>
            <a:lvl1pPr>
              <a:defRPr/>
            </a:lvl1pPr>
          </a:lstStyle>
          <a:p>
            <a:pPr>
              <a:defRPr/>
            </a:pPr>
            <a:fld id="{8C773163-B8FD-43E3-B592-12CE18BF701B}" type="slidenum">
              <a:rPr lang="en-US" altLang="en-US"/>
              <a:pPr>
                <a:defRPr/>
              </a:pPr>
              <a:t>‹#›</a:t>
            </a:fld>
            <a:endParaRPr lang="en-US"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p:cNvPr>
          <p:cNvSpPr>
            <a:spLocks noGrp="1"/>
          </p:cNvSpPr>
          <p:nvPr>
            <p:ph type="dt" sz="half" idx="10"/>
          </p:nvPr>
        </p:nvSpPr>
        <p:spPr/>
        <p:txBody>
          <a:bodyPr/>
          <a:lstStyle>
            <a:lvl1pPr>
              <a:defRPr/>
            </a:lvl1pPr>
          </a:lstStyle>
          <a:p>
            <a:pPr>
              <a:defRPr/>
            </a:pPr>
            <a:fld id="{EACCD812-2686-4002-9F3C-81212CFCBA1A}" type="datetime1">
              <a:rPr lang="en-US"/>
              <a:pPr>
                <a:defRPr/>
              </a:pPr>
              <a:t>5/28/2019</a:t>
            </a:fld>
            <a:endParaRPr lang="en-US"/>
          </a:p>
        </p:txBody>
      </p:sp>
      <p:sp>
        <p:nvSpPr>
          <p:cNvPr id="6" name="Footer Placeholder 4">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p:cNvPr>
          <p:cNvSpPr>
            <a:spLocks noGrp="1"/>
          </p:cNvSpPr>
          <p:nvPr>
            <p:ph type="sldNum" sz="quarter" idx="12"/>
          </p:nvPr>
        </p:nvSpPr>
        <p:spPr/>
        <p:txBody>
          <a:bodyPr/>
          <a:lstStyle>
            <a:lvl1pPr>
              <a:defRPr/>
            </a:lvl1pPr>
          </a:lstStyle>
          <a:p>
            <a:pPr>
              <a:defRPr/>
            </a:pPr>
            <a:fld id="{A59A4412-1422-43B2-B912-CA2A10731A3F}" type="slidenum">
              <a:rPr lang="en-US" altLang="en-US"/>
              <a:pPr>
                <a:defRPr/>
              </a:pPr>
              <a:t>‹#›</a:t>
            </a:fld>
            <a:endParaRPr lang="en-US"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 name="Date Placeholder 3">
            <a:extLst/>
          </p:cNvPr>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cs typeface="+mn-cs"/>
              </a:defRPr>
            </a:lvl1pPr>
          </a:lstStyle>
          <a:p>
            <a:pPr>
              <a:defRPr/>
            </a:pPr>
            <a:fld id="{49CBC4D2-D8C9-4024-9539-7B4113D8A83B}" type="datetime1">
              <a:rPr lang="en-US"/>
              <a:pPr>
                <a:defRPr/>
              </a:pPr>
              <a:t>5/28/2019</a:t>
            </a:fld>
            <a:endParaRPr lang="en-US"/>
          </a:p>
        </p:txBody>
      </p:sp>
      <p:sp>
        <p:nvSpPr>
          <p:cNvPr id="5" name="Footer Placeholder 4">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cs typeface="+mn-cs"/>
              </a:defRPr>
            </a:lvl1pPr>
          </a:lstStyle>
          <a:p>
            <a:pPr>
              <a:defRPr/>
            </a:pPr>
            <a:endParaRPr lang="en-US"/>
          </a:p>
        </p:txBody>
      </p:sp>
      <p:sp>
        <p:nvSpPr>
          <p:cNvPr id="6" name="Slide Number Placeholder 5">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itchFamily="34" charset="0"/>
              </a:defRPr>
            </a:lvl1pPr>
          </a:lstStyle>
          <a:p>
            <a:pPr>
              <a:defRPr/>
            </a:pPr>
            <a:fld id="{EEAA4726-0E6E-4B3B-9A69-E36E144A30C0}"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9.xml.rels><?xml version="1.0" encoding="UTF-8" standalone="yes"?>
<Relationships xmlns="http://schemas.openxmlformats.org/package/2006/relationships"><Relationship Id="rId3" Type="http://schemas.openxmlformats.org/officeDocument/2006/relationships/hyperlink" Target="http://www.worldbank.org/hazards/files/last_straw_final.pdf" TargetMode="External"/><Relationship Id="rId2" Type="http://schemas.openxmlformats.org/officeDocument/2006/relationships/hyperlink" Target="http://www.undp.org/bcpr" TargetMode="External"/><Relationship Id="rId1" Type="http://schemas.openxmlformats.org/officeDocument/2006/relationships/slideLayout" Target="../slideLayouts/slideLayout2.xml"/><Relationship Id="rId5" Type="http://schemas.openxmlformats.org/officeDocument/2006/relationships/image" Target="../media/image2.jpeg"/><Relationship Id="rId4"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13" descr="final_color.jpg"/>
          <p:cNvPicPr>
            <a:picLocks noChangeAspect="1"/>
          </p:cNvPicPr>
          <p:nvPr/>
        </p:nvPicPr>
        <p:blipFill>
          <a:blip r:embed="rId2"/>
          <a:srcRect/>
          <a:stretch>
            <a:fillRect/>
          </a:stretch>
        </p:blipFill>
        <p:spPr bwMode="auto">
          <a:xfrm>
            <a:off x="0" y="0"/>
            <a:ext cx="1447800" cy="685800"/>
          </a:xfrm>
          <a:prstGeom prst="rect">
            <a:avLst/>
          </a:prstGeom>
          <a:noFill/>
          <a:ln w="9525">
            <a:noFill/>
            <a:miter lim="800000"/>
            <a:headEnd/>
            <a:tailEnd/>
          </a:ln>
        </p:spPr>
      </p:pic>
      <p:sp>
        <p:nvSpPr>
          <p:cNvPr id="2" name="Title 1">
            <a:extLst/>
          </p:cNvPr>
          <p:cNvSpPr>
            <a:spLocks noGrp="1"/>
          </p:cNvSpPr>
          <p:nvPr>
            <p:ph type="ctrTitle"/>
          </p:nvPr>
        </p:nvSpPr>
        <p:spPr>
          <a:xfrm>
            <a:off x="620713" y="609600"/>
            <a:ext cx="7772400" cy="457200"/>
          </a:xfrm>
        </p:spPr>
        <p:txBody>
          <a:bodyPr rtlCol="0">
            <a:normAutofit fontScale="90000"/>
          </a:bodyPr>
          <a:lstStyle/>
          <a:p>
            <a:pPr eaLnBrk="1" fontAlgn="auto" hangingPunct="1">
              <a:spcAft>
                <a:spcPts val="0"/>
              </a:spcAft>
              <a:defRPr/>
            </a:pPr>
            <a:r>
              <a:rPr lang="en-US" sz="1800" dirty="0">
                <a:solidFill>
                  <a:srgbClr val="002060"/>
                </a:solidFill>
                <a:latin typeface="Book Antiqua" panose="02040602050305030304" pitchFamily="18" charset="0"/>
              </a:rPr>
              <a:t>Development of master curricula for natural disasters risk management in Western Balkan countries</a:t>
            </a:r>
            <a:endParaRPr lang="bs-Latn-BA" sz="1800" dirty="0">
              <a:solidFill>
                <a:srgbClr val="002060"/>
              </a:solidFill>
              <a:latin typeface="Book Antiqua" panose="02040602050305030304" pitchFamily="18" charset="0"/>
            </a:endParaRPr>
          </a:p>
        </p:txBody>
      </p:sp>
      <p:sp>
        <p:nvSpPr>
          <p:cNvPr id="3" name="Subtitle 2">
            <a:extLst/>
          </p:cNvPr>
          <p:cNvSpPr>
            <a:spLocks noGrp="1"/>
          </p:cNvSpPr>
          <p:nvPr>
            <p:ph type="subTitle" idx="1"/>
          </p:nvPr>
        </p:nvSpPr>
        <p:spPr>
          <a:xfrm>
            <a:off x="1371600" y="1524000"/>
            <a:ext cx="6400800" cy="1143000"/>
          </a:xfrm>
        </p:spPr>
        <p:txBody>
          <a:bodyPr rtlCol="0">
            <a:normAutofit/>
          </a:bodyPr>
          <a:lstStyle/>
          <a:p>
            <a:pPr eaLnBrk="1" fontAlgn="auto" hangingPunct="1">
              <a:spcAft>
                <a:spcPts val="0"/>
              </a:spcAft>
              <a:buFont typeface="Arial" panose="020B0604020202020204" pitchFamily="34" charset="0"/>
              <a:buNone/>
              <a:defRPr/>
            </a:pPr>
            <a:r>
              <a:rPr lang="sr-Latn-RS" dirty="0" smtClean="0">
                <a:solidFill>
                  <a:schemeClr val="accent1">
                    <a:lumMod val="50000"/>
                  </a:schemeClr>
                </a:solidFill>
                <a:effectLst>
                  <a:outerShdw blurRad="38100" dist="38100" dir="2700000" algn="tl">
                    <a:srgbClr val="000000">
                      <a:alpha val="43137"/>
                    </a:srgbClr>
                  </a:outerShdw>
                </a:effectLst>
                <a:latin typeface="Book Antiqua" panose="02040602050305030304" pitchFamily="18" charset="0"/>
              </a:rPr>
              <a:t>Upravljanje rizikom od prirodnih katastrofa</a:t>
            </a:r>
            <a:endParaRPr lang="bs-Latn-BA" dirty="0">
              <a:solidFill>
                <a:schemeClr val="accent1">
                  <a:lumMod val="50000"/>
                </a:schemeClr>
              </a:solidFill>
              <a:effectLst>
                <a:outerShdw blurRad="38100" dist="38100" dir="2700000" algn="tl">
                  <a:srgbClr val="000000">
                    <a:alpha val="43137"/>
                  </a:srgbClr>
                </a:outerShdw>
              </a:effectLst>
              <a:latin typeface="Book Antiqua" panose="02040602050305030304" pitchFamily="18" charset="0"/>
            </a:endParaRPr>
          </a:p>
        </p:txBody>
      </p:sp>
      <p:cxnSp>
        <p:nvCxnSpPr>
          <p:cNvPr id="5" name="Straight Connector 4">
            <a:extLst/>
          </p:cNvPr>
          <p:cNvCxnSpPr/>
          <p:nvPr/>
        </p:nvCxnSpPr>
        <p:spPr>
          <a:xfrm>
            <a:off x="0" y="1066800"/>
            <a:ext cx="9144000" cy="0"/>
          </a:xfrm>
          <a:prstGeom prst="line">
            <a:avLst/>
          </a:prstGeom>
          <a:ln w="254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sp>
        <p:nvSpPr>
          <p:cNvPr id="2054" name="Title 1"/>
          <p:cNvSpPr txBox="1">
            <a:spLocks/>
          </p:cNvSpPr>
          <p:nvPr/>
        </p:nvSpPr>
        <p:spPr bwMode="auto">
          <a:xfrm>
            <a:off x="685800" y="2667000"/>
            <a:ext cx="7772400" cy="838200"/>
          </a:xfrm>
          <a:prstGeom prst="rect">
            <a:avLst/>
          </a:prstGeom>
          <a:noFill/>
          <a:ln w="9525">
            <a:noFill/>
            <a:miter lim="800000"/>
            <a:headEnd/>
            <a:tailEnd/>
          </a:ln>
        </p:spPr>
        <p:txBody>
          <a:bodyPr anchor="ctr"/>
          <a:lstStyle/>
          <a:p>
            <a:pPr algn="ctr" eaLnBrk="1" hangingPunct="1"/>
            <a:r>
              <a:rPr lang="en-US" altLang="en-US" sz="3200" dirty="0" smtClean="0">
                <a:solidFill>
                  <a:srgbClr val="002060"/>
                </a:solidFill>
                <a:latin typeface="Calibri" pitchFamily="34" charset="0"/>
              </a:rPr>
              <a:t>Plan </a:t>
            </a:r>
            <a:r>
              <a:rPr lang="en-US" altLang="en-US" sz="3200" dirty="0" err="1" smtClean="0">
                <a:solidFill>
                  <a:srgbClr val="002060"/>
                </a:solidFill>
                <a:latin typeface="Calibri" pitchFamily="34" charset="0"/>
              </a:rPr>
              <a:t>predavanja</a:t>
            </a:r>
            <a:endParaRPr lang="en-US" altLang="en-US" sz="3200" dirty="0" smtClean="0">
              <a:solidFill>
                <a:srgbClr val="002060"/>
              </a:solidFill>
              <a:latin typeface="Calibri" pitchFamily="34" charset="0"/>
            </a:endParaRPr>
          </a:p>
          <a:p>
            <a:pPr algn="ctr" eaLnBrk="1" hangingPunct="1"/>
            <a:r>
              <a:rPr lang="en-US" altLang="en-US" sz="3200" dirty="0" err="1" smtClean="0">
                <a:solidFill>
                  <a:srgbClr val="002060"/>
                </a:solidFill>
                <a:latin typeface="Calibri" pitchFamily="34" charset="0"/>
              </a:rPr>
              <a:t>Jelena</a:t>
            </a:r>
            <a:r>
              <a:rPr lang="en-US" altLang="en-US" sz="3200" dirty="0" smtClean="0">
                <a:solidFill>
                  <a:srgbClr val="002060"/>
                </a:solidFill>
                <a:latin typeface="Calibri" pitchFamily="34" charset="0"/>
              </a:rPr>
              <a:t> </a:t>
            </a:r>
            <a:r>
              <a:rPr lang="en-US" altLang="en-US" sz="3200" dirty="0">
                <a:solidFill>
                  <a:srgbClr val="002060"/>
                </a:solidFill>
                <a:latin typeface="Calibri" pitchFamily="34" charset="0"/>
              </a:rPr>
              <a:t>V. </a:t>
            </a:r>
            <a:r>
              <a:rPr lang="en-US" altLang="en-US" sz="3200" dirty="0" err="1">
                <a:solidFill>
                  <a:srgbClr val="002060"/>
                </a:solidFill>
                <a:latin typeface="Calibri" pitchFamily="34" charset="0"/>
              </a:rPr>
              <a:t>Đokić</a:t>
            </a:r>
            <a:endParaRPr lang="bs-Latn-BA" altLang="en-US" dirty="0">
              <a:solidFill>
                <a:srgbClr val="002060"/>
              </a:solidFill>
              <a:latin typeface="Book Antiqua" pitchFamily="18" charset="0"/>
            </a:endParaRPr>
          </a:p>
        </p:txBody>
      </p:sp>
      <p:sp>
        <p:nvSpPr>
          <p:cNvPr id="13" name="Text Box 2">
            <a:extLst/>
          </p:cNvPr>
          <p:cNvSpPr txBox="1">
            <a:spLocks noChangeArrowheads="1"/>
          </p:cNvSpPr>
          <p:nvPr/>
        </p:nvSpPr>
        <p:spPr bwMode="auto">
          <a:xfrm>
            <a:off x="0" y="6057900"/>
            <a:ext cx="9144000" cy="800100"/>
          </a:xfrm>
          <a:prstGeom prst="rect">
            <a:avLst/>
          </a:prstGeom>
          <a:solidFill>
            <a:schemeClr val="accent6">
              <a:lumMod val="20000"/>
              <a:lumOff val="80000"/>
            </a:schemeClr>
          </a:solidFill>
          <a:ln w="9525">
            <a:solidFill>
              <a:srgbClr val="FF0000"/>
            </a:solidFill>
            <a:miter lim="800000"/>
            <a:headEnd/>
            <a:tailEnd/>
          </a:ln>
        </p:spPr>
        <p:txBody>
          <a:bodyPr>
            <a:spAutoFit/>
          </a:bodyPr>
          <a:lstStyle/>
          <a:p>
            <a:pPr algn="ctr" eaLnBrk="1" fontAlgn="auto" hangingPunct="1">
              <a:spcBef>
                <a:spcPts val="0"/>
              </a:spcBef>
              <a:spcAft>
                <a:spcPts val="0"/>
              </a:spcAft>
              <a:defRPr/>
            </a:pPr>
            <a:r>
              <a:rPr lang="en-US" sz="1200" dirty="0">
                <a:latin typeface="Book Antiqua"/>
                <a:ea typeface="Calibri"/>
                <a:cs typeface="Times New Roman"/>
              </a:rPr>
              <a:t>Project number:  </a:t>
            </a:r>
            <a:r>
              <a:rPr lang="sr-Latn-RS" sz="1200">
                <a:latin typeface="Book Antiqua"/>
                <a:ea typeface="Calibri"/>
                <a:cs typeface="Times New Roman"/>
              </a:rPr>
              <a:t>5</a:t>
            </a:r>
            <a:r>
              <a:rPr lang="en-US" sz="1200">
                <a:latin typeface="Book Antiqua"/>
                <a:ea typeface="Calibri"/>
                <a:cs typeface="Times New Roman"/>
              </a:rPr>
              <a:t>73806-EPP-1-2016-1-RS-EPPKA2-CBHE-JP</a:t>
            </a:r>
            <a:endParaRPr lang="bs-Latn-BA" sz="1200" dirty="0">
              <a:latin typeface="Book Antiqua"/>
              <a:ea typeface="Calibri"/>
              <a:cs typeface="Times New Roman"/>
            </a:endParaRPr>
          </a:p>
          <a:p>
            <a:pPr eaLnBrk="1" fontAlgn="auto" hangingPunct="1">
              <a:spcBef>
                <a:spcPts val="0"/>
              </a:spcBef>
              <a:spcAft>
                <a:spcPts val="0"/>
              </a:spcAft>
              <a:defRPr/>
            </a:pPr>
            <a:r>
              <a:rPr lang="en-US" sz="1200" dirty="0">
                <a:latin typeface="Book Antiqua"/>
                <a:ea typeface="Calibri"/>
                <a:cs typeface="Times New Roman"/>
              </a:rPr>
              <a:t> </a:t>
            </a:r>
            <a:endParaRPr lang="bs-Latn-BA" sz="1200" dirty="0">
              <a:latin typeface="Book Antiqua"/>
              <a:ea typeface="Calibri"/>
              <a:cs typeface="Times New Roman"/>
            </a:endParaRPr>
          </a:p>
          <a:p>
            <a:pPr algn="just" eaLnBrk="1" fontAlgn="auto" hangingPunct="1">
              <a:spcBef>
                <a:spcPts val="0"/>
              </a:spcBef>
              <a:spcAft>
                <a:spcPts val="0"/>
              </a:spcAft>
              <a:defRPr/>
            </a:pPr>
            <a:r>
              <a:rPr lang="bs-Latn-BA" sz="1100" i="1" dirty="0">
                <a:latin typeface="Book Antiqua"/>
                <a:ea typeface="Calibri"/>
                <a:cs typeface="Times New Roman"/>
              </a:rPr>
              <a:t>"This project has been funded with support from the European Commission. This publication reflects the views only of the author, and the Commission cannot be held responsible for any use which may be made of the information contained therein"</a:t>
            </a:r>
            <a:endParaRPr lang="bs-Latn-BA" sz="1200" dirty="0">
              <a:latin typeface="Book Antiqua"/>
              <a:ea typeface="Calibri"/>
              <a:cs typeface="Times New Roman"/>
            </a:endParaRPr>
          </a:p>
        </p:txBody>
      </p:sp>
      <p:pic>
        <p:nvPicPr>
          <p:cNvPr id="2056" name="Picture 14" descr="eu_flag_co_funded_pos_[rgb]_right.jpg"/>
          <p:cNvPicPr>
            <a:picLocks noChangeAspect="1" noChangeArrowheads="1"/>
          </p:cNvPicPr>
          <p:nvPr/>
        </p:nvPicPr>
        <p:blipFill>
          <a:blip r:embed="rId3"/>
          <a:srcRect/>
          <a:stretch>
            <a:fillRect/>
          </a:stretch>
        </p:blipFill>
        <p:spPr bwMode="auto">
          <a:xfrm>
            <a:off x="7467600" y="152400"/>
            <a:ext cx="1676400" cy="4095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p:cNvPr>
          <p:cNvSpPr>
            <a:spLocks noGrp="1"/>
          </p:cNvSpPr>
          <p:nvPr>
            <p:ph type="title"/>
          </p:nvPr>
        </p:nvSpPr>
        <p:spPr/>
        <p:txBody>
          <a:bodyPr rtlCol="0">
            <a:normAutofit fontScale="90000"/>
          </a:bodyPr>
          <a:lstStyle/>
          <a:p>
            <a:pPr eaLnBrk="1" fontAlgn="auto" hangingPunct="1">
              <a:spcAft>
                <a:spcPts val="0"/>
              </a:spcAft>
              <a:defRPr/>
            </a:pPr>
            <a:r>
              <a:rPr lang="en-US" sz="3200" dirty="0"/>
              <a:t/>
            </a:r>
            <a:br>
              <a:rPr lang="en-US" sz="3200" dirty="0"/>
            </a:br>
            <a:r>
              <a:rPr lang="en-US" sz="3200" dirty="0"/>
              <a:t/>
            </a:r>
            <a:br>
              <a:rPr lang="en-US" sz="3200" dirty="0"/>
            </a:br>
            <a:endParaRPr lang="en-US" sz="3200" dirty="0"/>
          </a:p>
        </p:txBody>
      </p:sp>
      <p:sp>
        <p:nvSpPr>
          <p:cNvPr id="4099" name="Content Placeholder 12">
            <a:extLst/>
          </p:cNvPr>
          <p:cNvSpPr>
            <a:spLocks noGrp="1"/>
          </p:cNvSpPr>
          <p:nvPr>
            <p:ph idx="1"/>
          </p:nvPr>
        </p:nvSpPr>
        <p:spPr>
          <a:xfrm>
            <a:off x="446088" y="1409700"/>
            <a:ext cx="8229600" cy="4525963"/>
          </a:xfrm>
        </p:spPr>
        <p:txBody>
          <a:bodyPr/>
          <a:lstStyle/>
          <a:p>
            <a:pPr marL="0" indent="0" eaLnBrk="1" hangingPunct="1">
              <a:buFont typeface="Arial" panose="020B0604020202020204" pitchFamily="34" charset="0"/>
              <a:buNone/>
              <a:defRPr/>
            </a:pPr>
            <a:endParaRPr lang="en-US" altLang="sr-Latn-RS" dirty="0"/>
          </a:p>
          <a:p>
            <a:pPr eaLnBrk="1" hangingPunct="1">
              <a:buFont typeface="Arial" panose="020B0604020202020204" pitchFamily="34" charset="0"/>
              <a:buChar char="•"/>
              <a:defRPr/>
            </a:pPr>
            <a:endParaRPr lang="en-US" altLang="sr-Latn-RS" dirty="0"/>
          </a:p>
          <a:p>
            <a:pPr eaLnBrk="1" hangingPunct="1">
              <a:buFont typeface="Arial" panose="020B0604020202020204" pitchFamily="34" charset="0"/>
              <a:buChar char="•"/>
              <a:defRPr/>
            </a:pPr>
            <a:endParaRPr lang="en-US" altLang="sr-Latn-RS" dirty="0"/>
          </a:p>
          <a:p>
            <a:pPr eaLnBrk="1" hangingPunct="1">
              <a:buFont typeface="Arial" panose="020B0604020202020204" pitchFamily="34" charset="0"/>
              <a:buChar char="•"/>
              <a:defRPr/>
            </a:pPr>
            <a:endParaRPr lang="en-US" altLang="sr-Latn-RS" dirty="0"/>
          </a:p>
        </p:txBody>
      </p:sp>
      <p:sp>
        <p:nvSpPr>
          <p:cNvPr id="11268" name="Slide Number Placeholder 8"/>
          <p:cNvSpPr>
            <a:spLocks noGrp="1"/>
          </p:cNvSpPr>
          <p:nvPr>
            <p:ph type="sldNum" sz="quarter" idx="12"/>
          </p:nvPr>
        </p:nvSpPr>
        <p:spPr bwMode="auto">
          <a:noFill/>
          <a:ln>
            <a:miter lim="800000"/>
            <a:headEnd/>
            <a:tailEnd/>
          </a:ln>
        </p:spPr>
        <p:txBody>
          <a:bodyPr/>
          <a:lstStyle/>
          <a:p>
            <a:fld id="{9F777157-C320-4651-A070-41E2B03D0986}" type="slidenum">
              <a:rPr lang="en-US" altLang="en-US" smtClean="0"/>
              <a:pPr/>
              <a:t>10</a:t>
            </a:fld>
            <a:endParaRPr lang="en-US" altLang="en-US" smtClean="0"/>
          </a:p>
        </p:txBody>
      </p:sp>
      <p:sp>
        <p:nvSpPr>
          <p:cNvPr id="11269" name="Title 1"/>
          <p:cNvSpPr txBox="1">
            <a:spLocks/>
          </p:cNvSpPr>
          <p:nvPr/>
        </p:nvSpPr>
        <p:spPr bwMode="auto">
          <a:xfrm>
            <a:off x="1981200" y="228600"/>
            <a:ext cx="5562600" cy="381000"/>
          </a:xfrm>
          <a:prstGeom prst="rect">
            <a:avLst/>
          </a:prstGeom>
          <a:noFill/>
          <a:ln w="9525">
            <a:noFill/>
            <a:miter lim="800000"/>
            <a:headEnd/>
            <a:tailEnd/>
          </a:ln>
        </p:spPr>
        <p:txBody>
          <a:bodyPr anchor="ctr"/>
          <a:lstStyle/>
          <a:p>
            <a:pPr algn="ctr" eaLnBrk="1" hangingPunct="1"/>
            <a:r>
              <a:rPr lang="en-US" altLang="en-US" sz="1400">
                <a:solidFill>
                  <a:srgbClr val="002060"/>
                </a:solidFill>
                <a:latin typeface="Book Antiqua" pitchFamily="18" charset="0"/>
              </a:rPr>
              <a:t>Development of master curricula for natural disasters risk management in Western Balkan countries</a:t>
            </a:r>
            <a:endParaRPr lang="bs-Latn-BA" altLang="en-US" sz="1400">
              <a:solidFill>
                <a:srgbClr val="002060"/>
              </a:solidFill>
              <a:latin typeface="Book Antiqua" pitchFamily="18" charset="0"/>
            </a:endParaRPr>
          </a:p>
        </p:txBody>
      </p:sp>
      <p:cxnSp>
        <p:nvCxnSpPr>
          <p:cNvPr id="7" name="Straight Connector 6">
            <a:extLst/>
          </p:cNvPr>
          <p:cNvCxnSpPr/>
          <p:nvPr/>
        </p:nvCxnSpPr>
        <p:spPr>
          <a:xfrm>
            <a:off x="0" y="723900"/>
            <a:ext cx="9144000" cy="0"/>
          </a:xfrm>
          <a:prstGeom prst="line">
            <a:avLst/>
          </a:prstGeom>
          <a:ln w="254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pic>
        <p:nvPicPr>
          <p:cNvPr id="11271" name="Picture 10" descr="final_color.jpg"/>
          <p:cNvPicPr>
            <a:picLocks noChangeAspect="1"/>
          </p:cNvPicPr>
          <p:nvPr/>
        </p:nvPicPr>
        <p:blipFill>
          <a:blip r:embed="rId2"/>
          <a:srcRect/>
          <a:stretch>
            <a:fillRect/>
          </a:stretch>
        </p:blipFill>
        <p:spPr bwMode="auto">
          <a:xfrm>
            <a:off x="0" y="0"/>
            <a:ext cx="1447800" cy="685800"/>
          </a:xfrm>
          <a:prstGeom prst="rect">
            <a:avLst/>
          </a:prstGeom>
          <a:noFill/>
          <a:ln w="9525">
            <a:noFill/>
            <a:miter lim="800000"/>
            <a:headEnd/>
            <a:tailEnd/>
          </a:ln>
        </p:spPr>
      </p:pic>
      <p:pic>
        <p:nvPicPr>
          <p:cNvPr id="11272" name="Picture 11" descr="eu_flag_co_funded_pos_[rgb]_right.jpg"/>
          <p:cNvPicPr>
            <a:picLocks noChangeAspect="1" noChangeArrowheads="1"/>
          </p:cNvPicPr>
          <p:nvPr/>
        </p:nvPicPr>
        <p:blipFill>
          <a:blip r:embed="rId3"/>
          <a:srcRect/>
          <a:stretch>
            <a:fillRect/>
          </a:stretch>
        </p:blipFill>
        <p:spPr bwMode="auto">
          <a:xfrm>
            <a:off x="7467600" y="152400"/>
            <a:ext cx="1676400" cy="409575"/>
          </a:xfrm>
          <a:prstGeom prst="rect">
            <a:avLst/>
          </a:prstGeom>
          <a:noFill/>
          <a:ln w="9525">
            <a:noFill/>
            <a:miter lim="800000"/>
            <a:headEnd/>
            <a:tailEnd/>
          </a:ln>
        </p:spPr>
      </p:pic>
      <p:sp>
        <p:nvSpPr>
          <p:cNvPr id="11273" name="Rectangle 1"/>
          <p:cNvSpPr>
            <a:spLocks noChangeArrowheads="1"/>
          </p:cNvSpPr>
          <p:nvPr/>
        </p:nvSpPr>
        <p:spPr bwMode="auto">
          <a:xfrm>
            <a:off x="304800" y="1157288"/>
            <a:ext cx="0" cy="276225"/>
          </a:xfrm>
          <a:prstGeom prst="rect">
            <a:avLst/>
          </a:prstGeom>
          <a:noFill/>
          <a:ln w="9525">
            <a:noFill/>
            <a:miter lim="800000"/>
            <a:headEnd/>
            <a:tailEnd/>
          </a:ln>
        </p:spPr>
        <p:txBody>
          <a:bodyPr wrap="none" lIns="0" tIns="0" rIns="0" bIns="0" anchor="ctr">
            <a:spAutoFit/>
          </a:bodyPr>
          <a:lstStyle/>
          <a:p>
            <a:endParaRPr lang="ru-RU" altLang="en-US"/>
          </a:p>
        </p:txBody>
      </p:sp>
      <p:graphicFrame>
        <p:nvGraphicFramePr>
          <p:cNvPr id="4" name="Table 3">
            <a:extLst/>
          </p:cNvPr>
          <p:cNvGraphicFramePr>
            <a:graphicFrameLocks noGrp="1"/>
          </p:cNvGraphicFramePr>
          <p:nvPr/>
        </p:nvGraphicFramePr>
        <p:xfrm>
          <a:off x="457200" y="3786188"/>
          <a:ext cx="8229600" cy="152400"/>
        </p:xfrm>
        <a:graphic>
          <a:graphicData uri="http://schemas.openxmlformats.org/drawingml/2006/table">
            <a:tbl>
              <a:tblPr firstRow="1" firstCol="1" bandRow="1">
                <a:tableStyleId>{5C22544A-7EE6-4342-B048-85BDC9FD1C3A}</a:tableStyleId>
              </a:tblPr>
              <a:tblGrid>
                <a:gridCol w="1645920">
                  <a:extLst>
                    <a:ext uri="{9D8B030D-6E8A-4147-A177-3AD203B41FA5}">
                      <a16:colId xmlns:a16="http://schemas.microsoft.com/office/drawing/2014/main" val="20000"/>
                    </a:ext>
                  </a:extLst>
                </a:gridCol>
                <a:gridCol w="1645920">
                  <a:extLst>
                    <a:ext uri="{9D8B030D-6E8A-4147-A177-3AD203B41FA5}">
                      <a16:colId xmlns:a16="http://schemas.microsoft.com/office/drawing/2014/main" val="20001"/>
                    </a:ext>
                  </a:extLst>
                </a:gridCol>
                <a:gridCol w="1645920">
                  <a:extLst>
                    <a:ext uri="{9D8B030D-6E8A-4147-A177-3AD203B41FA5}">
                      <a16:colId xmlns:a16="http://schemas.microsoft.com/office/drawing/2014/main" val="20002"/>
                    </a:ext>
                  </a:extLst>
                </a:gridCol>
                <a:gridCol w="1645920">
                  <a:extLst>
                    <a:ext uri="{9D8B030D-6E8A-4147-A177-3AD203B41FA5}">
                      <a16:colId xmlns:a16="http://schemas.microsoft.com/office/drawing/2014/main" val="20003"/>
                    </a:ext>
                  </a:extLst>
                </a:gridCol>
                <a:gridCol w="1645920">
                  <a:extLst>
                    <a:ext uri="{9D8B030D-6E8A-4147-A177-3AD203B41FA5}">
                      <a16:colId xmlns:a16="http://schemas.microsoft.com/office/drawing/2014/main" val="20004"/>
                    </a:ext>
                  </a:extLst>
                </a:gridCol>
              </a:tblGrid>
              <a:tr h="0">
                <a:tc>
                  <a:txBody>
                    <a:bodyPr/>
                    <a:lstStyle/>
                    <a:p>
                      <a:endParaRPr lang="sr-Latn-RS" sz="1000">
                        <a:effectLst/>
                        <a:latin typeface="Times New Roman" panose="02020603050405020304" pitchFamily="18" charset="0"/>
                      </a:endParaRPr>
                    </a:p>
                  </a:txBody>
                  <a:tcPr marL="0" marR="0" marT="0" marB="0" anchor="ctr"/>
                </a:tc>
                <a:tc>
                  <a:txBody>
                    <a:bodyPr/>
                    <a:lstStyle/>
                    <a:p>
                      <a:endParaRPr lang="sr-Latn-RS" sz="1000">
                        <a:effectLst/>
                        <a:latin typeface="Times New Roman" panose="02020603050405020304" pitchFamily="18" charset="0"/>
                      </a:endParaRPr>
                    </a:p>
                  </a:txBody>
                  <a:tcPr marL="0" marR="0" marT="0" marB="0" anchor="ctr"/>
                </a:tc>
                <a:tc>
                  <a:txBody>
                    <a:bodyPr/>
                    <a:lstStyle/>
                    <a:p>
                      <a:endParaRPr lang="sr-Latn-RS" sz="1000">
                        <a:effectLst/>
                        <a:latin typeface="Times New Roman" panose="02020603050405020304" pitchFamily="18" charset="0"/>
                      </a:endParaRPr>
                    </a:p>
                  </a:txBody>
                  <a:tcPr marL="0" marR="0" marT="0" marB="0" anchor="ctr"/>
                </a:tc>
                <a:tc>
                  <a:txBody>
                    <a:bodyPr/>
                    <a:lstStyle/>
                    <a:p>
                      <a:endParaRPr lang="sr-Latn-RS" sz="1000">
                        <a:effectLst/>
                        <a:latin typeface="Times New Roman" panose="02020603050405020304" pitchFamily="18" charset="0"/>
                      </a:endParaRPr>
                    </a:p>
                  </a:txBody>
                  <a:tcPr marL="0" marR="0" marT="0" marB="0" anchor="ctr"/>
                </a:tc>
                <a:tc>
                  <a:txBody>
                    <a:bodyPr/>
                    <a:lstStyle/>
                    <a:p>
                      <a:endParaRPr lang="sr-Latn-RS" sz="1000">
                        <a:effectLst/>
                        <a:latin typeface="Times New Roman" panose="02020603050405020304" pitchFamily="18" charset="0"/>
                      </a:endParaRPr>
                    </a:p>
                  </a:txBody>
                  <a:tcPr marL="0" marR="0" marT="0" marB="0" anchor="ctr"/>
                </a:tc>
                <a:extLst>
                  <a:ext uri="{0D108BD9-81ED-4DB2-BD59-A6C34878D82A}">
                    <a16:rowId xmlns:a16="http://schemas.microsoft.com/office/drawing/2014/main" val="10000"/>
                  </a:ext>
                </a:extLst>
              </a:tr>
            </a:tbl>
          </a:graphicData>
        </a:graphic>
      </p:graphicFrame>
      <p:graphicFrame>
        <p:nvGraphicFramePr>
          <p:cNvPr id="5" name="Table 4">
            <a:extLst/>
          </p:cNvPr>
          <p:cNvGraphicFramePr>
            <a:graphicFrameLocks noGrp="1"/>
          </p:cNvGraphicFramePr>
          <p:nvPr/>
        </p:nvGraphicFramePr>
        <p:xfrm>
          <a:off x="457200" y="3786188"/>
          <a:ext cx="8229600" cy="152400"/>
        </p:xfrm>
        <a:graphic>
          <a:graphicData uri="http://schemas.openxmlformats.org/drawingml/2006/table">
            <a:tbl>
              <a:tblPr firstRow="1" firstCol="1" bandRow="1">
                <a:tableStyleId>{5C22544A-7EE6-4342-B048-85BDC9FD1C3A}</a:tableStyleId>
              </a:tblPr>
              <a:tblGrid>
                <a:gridCol w="2057400">
                  <a:extLst>
                    <a:ext uri="{9D8B030D-6E8A-4147-A177-3AD203B41FA5}">
                      <a16:colId xmlns:a16="http://schemas.microsoft.com/office/drawing/2014/main" val="20000"/>
                    </a:ext>
                  </a:extLst>
                </a:gridCol>
                <a:gridCol w="2057400">
                  <a:extLst>
                    <a:ext uri="{9D8B030D-6E8A-4147-A177-3AD203B41FA5}">
                      <a16:colId xmlns:a16="http://schemas.microsoft.com/office/drawing/2014/main" val="20001"/>
                    </a:ext>
                  </a:extLst>
                </a:gridCol>
                <a:gridCol w="2057400">
                  <a:extLst>
                    <a:ext uri="{9D8B030D-6E8A-4147-A177-3AD203B41FA5}">
                      <a16:colId xmlns:a16="http://schemas.microsoft.com/office/drawing/2014/main" val="20002"/>
                    </a:ext>
                  </a:extLst>
                </a:gridCol>
                <a:gridCol w="2057400">
                  <a:extLst>
                    <a:ext uri="{9D8B030D-6E8A-4147-A177-3AD203B41FA5}">
                      <a16:colId xmlns:a16="http://schemas.microsoft.com/office/drawing/2014/main" val="20003"/>
                    </a:ext>
                  </a:extLst>
                </a:gridCol>
              </a:tblGrid>
              <a:tr h="0">
                <a:tc>
                  <a:txBody>
                    <a:bodyPr/>
                    <a:lstStyle/>
                    <a:p>
                      <a:endParaRPr lang="sr-Latn-RS" sz="1000">
                        <a:effectLst/>
                        <a:latin typeface="Times New Roman" panose="02020603050405020304" pitchFamily="18" charset="0"/>
                      </a:endParaRPr>
                    </a:p>
                  </a:txBody>
                  <a:tcPr marL="0" marR="0" marT="0" marB="0" anchor="ctr"/>
                </a:tc>
                <a:tc>
                  <a:txBody>
                    <a:bodyPr/>
                    <a:lstStyle/>
                    <a:p>
                      <a:endParaRPr lang="sr-Latn-RS" sz="1000">
                        <a:effectLst/>
                        <a:latin typeface="Times New Roman" panose="02020603050405020304" pitchFamily="18" charset="0"/>
                      </a:endParaRPr>
                    </a:p>
                  </a:txBody>
                  <a:tcPr marL="0" marR="0" marT="0" marB="0" anchor="ctr"/>
                </a:tc>
                <a:tc>
                  <a:txBody>
                    <a:bodyPr/>
                    <a:lstStyle/>
                    <a:p>
                      <a:endParaRPr lang="sr-Latn-RS" sz="1000">
                        <a:effectLst/>
                        <a:latin typeface="Times New Roman" panose="02020603050405020304" pitchFamily="18" charset="0"/>
                      </a:endParaRPr>
                    </a:p>
                  </a:txBody>
                  <a:tcPr marL="0" marR="0" marT="0" marB="0" anchor="ctr"/>
                </a:tc>
                <a:tc>
                  <a:txBody>
                    <a:bodyPr/>
                    <a:lstStyle/>
                    <a:p>
                      <a:endParaRPr lang="sr-Latn-RS" sz="1000">
                        <a:effectLst/>
                        <a:latin typeface="Times New Roman" panose="02020603050405020304" pitchFamily="18" charset="0"/>
                      </a:endParaRPr>
                    </a:p>
                  </a:txBody>
                  <a:tcPr marL="0" marR="0" marT="0" marB="0" anchor="ctr"/>
                </a:tc>
                <a:extLst>
                  <a:ext uri="{0D108BD9-81ED-4DB2-BD59-A6C34878D82A}">
                    <a16:rowId xmlns:a16="http://schemas.microsoft.com/office/drawing/2014/main" val="10000"/>
                  </a:ext>
                </a:extLst>
              </a:tr>
            </a:tbl>
          </a:graphicData>
        </a:graphic>
      </p:graphicFrame>
      <p:graphicFrame>
        <p:nvGraphicFramePr>
          <p:cNvPr id="12" name="Table 11"/>
          <p:cNvGraphicFramePr>
            <a:graphicFrameLocks noGrp="1"/>
          </p:cNvGraphicFramePr>
          <p:nvPr/>
        </p:nvGraphicFramePr>
        <p:xfrm>
          <a:off x="914400" y="1600200"/>
          <a:ext cx="7086600" cy="2354580"/>
        </p:xfrm>
        <a:graphic>
          <a:graphicData uri="http://schemas.openxmlformats.org/drawingml/2006/table">
            <a:tbl>
              <a:tblPr/>
              <a:tblGrid>
                <a:gridCol w="2400457">
                  <a:extLst>
                    <a:ext uri="{9D8B030D-6E8A-4147-A177-3AD203B41FA5}">
                      <a16:colId xmlns:a16="http://schemas.microsoft.com/office/drawing/2014/main" val="20000"/>
                    </a:ext>
                  </a:extLst>
                </a:gridCol>
                <a:gridCol w="1403686">
                  <a:extLst>
                    <a:ext uri="{9D8B030D-6E8A-4147-A177-3AD203B41FA5}">
                      <a16:colId xmlns:a16="http://schemas.microsoft.com/office/drawing/2014/main" val="20001"/>
                    </a:ext>
                  </a:extLst>
                </a:gridCol>
                <a:gridCol w="2382372">
                  <a:extLst>
                    <a:ext uri="{9D8B030D-6E8A-4147-A177-3AD203B41FA5}">
                      <a16:colId xmlns:a16="http://schemas.microsoft.com/office/drawing/2014/main" val="20002"/>
                    </a:ext>
                  </a:extLst>
                </a:gridCol>
                <a:gridCol w="900085">
                  <a:extLst>
                    <a:ext uri="{9D8B030D-6E8A-4147-A177-3AD203B41FA5}">
                      <a16:colId xmlns:a16="http://schemas.microsoft.com/office/drawing/2014/main" val="20003"/>
                    </a:ext>
                  </a:extLst>
                </a:gridCol>
              </a:tblGrid>
              <a:tr h="392430">
                <a:tc gridSpan="4">
                  <a:txBody>
                    <a:bodyPr/>
                    <a:lstStyle/>
                    <a:p>
                      <a:pPr marL="0" marR="0" algn="just">
                        <a:lnSpc>
                          <a:spcPct val="115000"/>
                        </a:lnSpc>
                        <a:spcBef>
                          <a:spcPts val="0"/>
                        </a:spcBef>
                        <a:spcAft>
                          <a:spcPts val="0"/>
                        </a:spcAft>
                      </a:pPr>
                      <a:r>
                        <a:rPr lang="sr-Cyrl-CS" sz="1000">
                          <a:latin typeface="Times New Roman"/>
                          <a:ea typeface="Times New Roman"/>
                          <a:cs typeface="Times New Roman"/>
                        </a:rPr>
                        <a:t>Оцена  знања (максимални број поена 100)</a:t>
                      </a:r>
                      <a:endParaRPr lang="en-US" sz="110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392430">
                <a:tc>
                  <a:txBody>
                    <a:bodyPr/>
                    <a:lstStyle/>
                    <a:p>
                      <a:pPr marL="0" marR="0" algn="just">
                        <a:lnSpc>
                          <a:spcPct val="115000"/>
                        </a:lnSpc>
                        <a:spcBef>
                          <a:spcPts val="0"/>
                        </a:spcBef>
                        <a:spcAft>
                          <a:spcPts val="0"/>
                        </a:spcAft>
                      </a:pPr>
                      <a:r>
                        <a:rPr lang="sr-Cyrl-CS" sz="1000">
                          <a:latin typeface="Times New Roman"/>
                          <a:ea typeface="Times New Roman"/>
                          <a:cs typeface="Times New Roman"/>
                        </a:rPr>
                        <a:t>Предиспитне обавезе</a:t>
                      </a:r>
                      <a:endParaRPr lang="en-US" sz="110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lnSpc>
                          <a:spcPct val="115000"/>
                        </a:lnSpc>
                        <a:spcBef>
                          <a:spcPts val="0"/>
                        </a:spcBef>
                        <a:spcAft>
                          <a:spcPts val="0"/>
                        </a:spcAft>
                      </a:pPr>
                      <a:r>
                        <a:rPr lang="en-US" sz="1000">
                          <a:latin typeface="Times New Roman"/>
                          <a:ea typeface="Times New Roman"/>
                          <a:cs typeface="Times New Roman"/>
                        </a:rPr>
                        <a:t>поена</a:t>
                      </a:r>
                      <a:endParaRPr lang="en-US" sz="110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lnSpc>
                          <a:spcPct val="115000"/>
                        </a:lnSpc>
                        <a:spcBef>
                          <a:spcPts val="0"/>
                        </a:spcBef>
                        <a:spcAft>
                          <a:spcPts val="0"/>
                        </a:spcAft>
                      </a:pPr>
                      <a:r>
                        <a:rPr lang="en-US" sz="1000">
                          <a:latin typeface="Times New Roman"/>
                          <a:ea typeface="Times New Roman"/>
                          <a:cs typeface="Times New Roman"/>
                        </a:rPr>
                        <a:t>Завршни испит </a:t>
                      </a:r>
                      <a:endParaRPr lang="en-US" sz="110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lnSpc>
                          <a:spcPct val="115000"/>
                        </a:lnSpc>
                        <a:spcBef>
                          <a:spcPts val="0"/>
                        </a:spcBef>
                        <a:spcAft>
                          <a:spcPts val="0"/>
                        </a:spcAft>
                      </a:pPr>
                      <a:r>
                        <a:rPr lang="en-US" sz="1000">
                          <a:latin typeface="Times New Roman"/>
                          <a:ea typeface="Times New Roman"/>
                          <a:cs typeface="Times New Roman"/>
                        </a:rPr>
                        <a:t>поена</a:t>
                      </a:r>
                      <a:endParaRPr lang="en-US" sz="110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92430">
                <a:tc>
                  <a:txBody>
                    <a:bodyPr/>
                    <a:lstStyle/>
                    <a:p>
                      <a:pPr marL="0" marR="0" algn="just">
                        <a:lnSpc>
                          <a:spcPct val="115000"/>
                        </a:lnSpc>
                        <a:spcBef>
                          <a:spcPts val="0"/>
                        </a:spcBef>
                        <a:spcAft>
                          <a:spcPts val="0"/>
                        </a:spcAft>
                      </a:pPr>
                      <a:r>
                        <a:rPr lang="sr-Cyrl-CS" sz="1000">
                          <a:latin typeface="Times New Roman"/>
                          <a:ea typeface="Times New Roman"/>
                          <a:cs typeface="Times New Roman"/>
                        </a:rPr>
                        <a:t>активност у току предавања</a:t>
                      </a:r>
                      <a:endParaRPr lang="en-US" sz="110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lnSpc>
                          <a:spcPct val="115000"/>
                        </a:lnSpc>
                        <a:spcBef>
                          <a:spcPts val="0"/>
                        </a:spcBef>
                        <a:spcAft>
                          <a:spcPts val="0"/>
                        </a:spcAft>
                      </a:pPr>
                      <a:r>
                        <a:rPr lang="sr-Cyrl-CS" sz="1000">
                          <a:latin typeface="Times New Roman"/>
                          <a:ea typeface="Times New Roman"/>
                          <a:cs typeface="Times New Roman"/>
                        </a:rPr>
                        <a:t>10</a:t>
                      </a:r>
                      <a:endParaRPr lang="en-US" sz="110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lnSpc>
                          <a:spcPct val="115000"/>
                        </a:lnSpc>
                        <a:spcBef>
                          <a:spcPts val="0"/>
                        </a:spcBef>
                        <a:spcAft>
                          <a:spcPts val="0"/>
                        </a:spcAft>
                      </a:pPr>
                      <a:r>
                        <a:rPr lang="sr-Cyrl-CS" sz="1000">
                          <a:latin typeface="Times New Roman"/>
                          <a:ea typeface="Times New Roman"/>
                          <a:cs typeface="Times New Roman"/>
                        </a:rPr>
                        <a:t>писмени испит</a:t>
                      </a:r>
                      <a:endParaRPr lang="en-US" sz="110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lnSpc>
                          <a:spcPct val="115000"/>
                        </a:lnSpc>
                        <a:spcBef>
                          <a:spcPts val="0"/>
                        </a:spcBef>
                        <a:spcAft>
                          <a:spcPts val="0"/>
                        </a:spcAft>
                      </a:pPr>
                      <a:endParaRPr lang="sr-Cyrl-CS" sz="100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92430">
                <a:tc>
                  <a:txBody>
                    <a:bodyPr/>
                    <a:lstStyle/>
                    <a:p>
                      <a:pPr marL="0" marR="0" algn="just">
                        <a:lnSpc>
                          <a:spcPct val="115000"/>
                        </a:lnSpc>
                        <a:spcBef>
                          <a:spcPts val="0"/>
                        </a:spcBef>
                        <a:spcAft>
                          <a:spcPts val="0"/>
                        </a:spcAft>
                      </a:pPr>
                      <a:r>
                        <a:rPr lang="sr-Cyrl-CS" sz="1000">
                          <a:latin typeface="Times New Roman"/>
                          <a:ea typeface="Times New Roman"/>
                          <a:cs typeface="Times New Roman"/>
                        </a:rPr>
                        <a:t>практична настава</a:t>
                      </a:r>
                      <a:endParaRPr lang="en-US" sz="110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lnSpc>
                          <a:spcPct val="115000"/>
                        </a:lnSpc>
                        <a:spcBef>
                          <a:spcPts val="0"/>
                        </a:spcBef>
                        <a:spcAft>
                          <a:spcPts val="0"/>
                        </a:spcAft>
                      </a:pPr>
                      <a:endParaRPr lang="sr-Cyrl-CS" sz="100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lnSpc>
                          <a:spcPct val="115000"/>
                        </a:lnSpc>
                        <a:spcBef>
                          <a:spcPts val="0"/>
                        </a:spcBef>
                        <a:spcAft>
                          <a:spcPts val="0"/>
                        </a:spcAft>
                      </a:pPr>
                      <a:r>
                        <a:rPr lang="sr-Cyrl-CS" sz="1000">
                          <a:latin typeface="Times New Roman"/>
                          <a:ea typeface="Times New Roman"/>
                          <a:cs typeface="Times New Roman"/>
                        </a:rPr>
                        <a:t>усмени испт</a:t>
                      </a:r>
                      <a:endParaRPr lang="en-US" sz="110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lnSpc>
                          <a:spcPct val="115000"/>
                        </a:lnSpc>
                        <a:spcBef>
                          <a:spcPts val="0"/>
                        </a:spcBef>
                        <a:spcAft>
                          <a:spcPts val="0"/>
                        </a:spcAft>
                      </a:pPr>
                      <a:r>
                        <a:rPr lang="sr-Cyrl-CS" sz="1000">
                          <a:latin typeface="Times New Roman"/>
                          <a:ea typeface="Times New Roman"/>
                          <a:cs typeface="Times New Roman"/>
                        </a:rPr>
                        <a:t>40</a:t>
                      </a:r>
                      <a:endParaRPr lang="en-US" sz="110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92430">
                <a:tc>
                  <a:txBody>
                    <a:bodyPr/>
                    <a:lstStyle/>
                    <a:p>
                      <a:pPr marL="0" marR="0" algn="just">
                        <a:lnSpc>
                          <a:spcPct val="115000"/>
                        </a:lnSpc>
                        <a:spcBef>
                          <a:spcPts val="0"/>
                        </a:spcBef>
                        <a:spcAft>
                          <a:spcPts val="0"/>
                        </a:spcAft>
                      </a:pPr>
                      <a:r>
                        <a:rPr lang="sr-Cyrl-CS" sz="1000" dirty="0">
                          <a:latin typeface="Times New Roman"/>
                          <a:ea typeface="Times New Roman"/>
                          <a:cs typeface="Times New Roman"/>
                        </a:rPr>
                        <a:t>колоквијум-и</a:t>
                      </a:r>
                      <a:endParaRPr lang="en-US" sz="1100" dirty="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lnSpc>
                          <a:spcPct val="115000"/>
                        </a:lnSpc>
                        <a:spcBef>
                          <a:spcPts val="0"/>
                        </a:spcBef>
                        <a:spcAft>
                          <a:spcPts val="0"/>
                        </a:spcAft>
                      </a:pPr>
                      <a:r>
                        <a:rPr lang="sr-Cyrl-CS" sz="1000">
                          <a:latin typeface="Times New Roman"/>
                          <a:ea typeface="Times New Roman"/>
                          <a:cs typeface="Times New Roman"/>
                        </a:rPr>
                        <a:t>10</a:t>
                      </a:r>
                      <a:endParaRPr lang="en-US" sz="110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lnSpc>
                          <a:spcPct val="115000"/>
                        </a:lnSpc>
                        <a:spcBef>
                          <a:spcPts val="0"/>
                        </a:spcBef>
                        <a:spcAft>
                          <a:spcPts val="0"/>
                        </a:spcAft>
                      </a:pPr>
                      <a:r>
                        <a:rPr lang="sr-Cyrl-CS" sz="1000">
                          <a:latin typeface="Times New Roman"/>
                          <a:ea typeface="Times New Roman"/>
                          <a:cs typeface="Times New Roman"/>
                        </a:rPr>
                        <a:t>..........</a:t>
                      </a:r>
                      <a:endParaRPr lang="en-US" sz="110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lnSpc>
                          <a:spcPct val="115000"/>
                        </a:lnSpc>
                        <a:spcBef>
                          <a:spcPts val="0"/>
                        </a:spcBef>
                        <a:spcAft>
                          <a:spcPts val="0"/>
                        </a:spcAft>
                      </a:pPr>
                      <a:endParaRPr lang="sr-Cyrl-CS" sz="100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392430">
                <a:tc>
                  <a:txBody>
                    <a:bodyPr/>
                    <a:lstStyle/>
                    <a:p>
                      <a:pPr marL="0" marR="0" algn="just">
                        <a:lnSpc>
                          <a:spcPct val="115000"/>
                        </a:lnSpc>
                        <a:spcBef>
                          <a:spcPts val="0"/>
                        </a:spcBef>
                        <a:spcAft>
                          <a:spcPts val="0"/>
                        </a:spcAft>
                      </a:pPr>
                      <a:r>
                        <a:rPr lang="sr-Cyrl-CS" sz="1000">
                          <a:latin typeface="Times New Roman"/>
                          <a:ea typeface="Times New Roman"/>
                          <a:cs typeface="Times New Roman"/>
                        </a:rPr>
                        <a:t>Семинарски рад</a:t>
                      </a:r>
                      <a:endParaRPr lang="en-US" sz="110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lnSpc>
                          <a:spcPct val="115000"/>
                        </a:lnSpc>
                        <a:spcBef>
                          <a:spcPts val="0"/>
                        </a:spcBef>
                        <a:spcAft>
                          <a:spcPts val="0"/>
                        </a:spcAft>
                      </a:pPr>
                      <a:r>
                        <a:rPr lang="sr-Cyrl-CS" sz="1000">
                          <a:latin typeface="Times New Roman"/>
                          <a:ea typeface="Times New Roman"/>
                          <a:cs typeface="Times New Roman"/>
                        </a:rPr>
                        <a:t>40</a:t>
                      </a:r>
                      <a:endParaRPr lang="en-US" sz="110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lnSpc>
                          <a:spcPct val="115000"/>
                        </a:lnSpc>
                        <a:spcBef>
                          <a:spcPts val="0"/>
                        </a:spcBef>
                        <a:spcAft>
                          <a:spcPts val="0"/>
                        </a:spcAft>
                      </a:pPr>
                      <a:endParaRPr lang="sr-Cyrl-CS" sz="100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lnSpc>
                          <a:spcPct val="115000"/>
                        </a:lnSpc>
                        <a:spcBef>
                          <a:spcPts val="0"/>
                        </a:spcBef>
                        <a:spcAft>
                          <a:spcPts val="0"/>
                        </a:spcAft>
                      </a:pPr>
                      <a:endParaRPr lang="sr-Cyrl-CS" sz="1000" dirty="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p:cNvPr>
          <p:cNvSpPr>
            <a:spLocks noGrp="1"/>
          </p:cNvSpPr>
          <p:nvPr>
            <p:ph type="title"/>
          </p:nvPr>
        </p:nvSpPr>
        <p:spPr/>
        <p:txBody>
          <a:bodyPr rtlCol="0">
            <a:normAutofit fontScale="90000"/>
          </a:bodyPr>
          <a:lstStyle/>
          <a:p>
            <a:pPr eaLnBrk="1" fontAlgn="auto" hangingPunct="1">
              <a:spcAft>
                <a:spcPts val="0"/>
              </a:spcAft>
              <a:defRPr/>
            </a:pPr>
            <a:r>
              <a:rPr lang="en-US" sz="3200" dirty="0"/>
              <a:t/>
            </a:r>
            <a:br>
              <a:rPr lang="en-US" sz="3200" dirty="0"/>
            </a:br>
            <a:r>
              <a:rPr lang="en-US" sz="3200" dirty="0"/>
              <a:t/>
            </a:r>
            <a:br>
              <a:rPr lang="en-US" sz="3200" dirty="0"/>
            </a:br>
            <a:r>
              <a:rPr lang="sr-Cyrl-BA" sz="3200" dirty="0" smtClean="0"/>
              <a:t>Представљање предмета</a:t>
            </a:r>
            <a:endParaRPr lang="en-US" sz="3200" dirty="0"/>
          </a:p>
        </p:txBody>
      </p:sp>
      <p:sp>
        <p:nvSpPr>
          <p:cNvPr id="3075" name="Content Placeholder 12"/>
          <p:cNvSpPr>
            <a:spLocks noGrp="1"/>
          </p:cNvSpPr>
          <p:nvPr>
            <p:ph idx="1"/>
          </p:nvPr>
        </p:nvSpPr>
        <p:spPr/>
        <p:txBody>
          <a:bodyPr/>
          <a:lstStyle/>
          <a:p>
            <a:pPr eaLnBrk="1" hangingPunct="1"/>
            <a:endParaRPr lang="en-US" smtClean="0"/>
          </a:p>
          <a:p>
            <a:pPr eaLnBrk="1" hangingPunct="1"/>
            <a:endParaRPr lang="en-US" smtClean="0"/>
          </a:p>
          <a:p>
            <a:pPr eaLnBrk="1" hangingPunct="1"/>
            <a:endParaRPr lang="en-US" smtClean="0"/>
          </a:p>
          <a:p>
            <a:pPr eaLnBrk="1" hangingPunct="1"/>
            <a:endParaRPr lang="en-US" smtClean="0"/>
          </a:p>
        </p:txBody>
      </p:sp>
      <p:sp>
        <p:nvSpPr>
          <p:cNvPr id="3076" name="Slide Number Placeholder 8"/>
          <p:cNvSpPr>
            <a:spLocks noGrp="1"/>
          </p:cNvSpPr>
          <p:nvPr>
            <p:ph type="sldNum" sz="quarter" idx="12"/>
          </p:nvPr>
        </p:nvSpPr>
        <p:spPr bwMode="auto">
          <a:noFill/>
          <a:ln>
            <a:miter lim="800000"/>
            <a:headEnd/>
            <a:tailEnd/>
          </a:ln>
        </p:spPr>
        <p:txBody>
          <a:bodyPr/>
          <a:lstStyle/>
          <a:p>
            <a:fld id="{DB058ECF-D4BA-4276-B6E0-2F345D851ACB}" type="slidenum">
              <a:rPr lang="en-US" altLang="en-US" smtClean="0"/>
              <a:pPr/>
              <a:t>2</a:t>
            </a:fld>
            <a:endParaRPr lang="en-US" altLang="en-US" smtClean="0"/>
          </a:p>
        </p:txBody>
      </p:sp>
      <p:sp>
        <p:nvSpPr>
          <p:cNvPr id="3077" name="Title 1"/>
          <p:cNvSpPr txBox="1">
            <a:spLocks/>
          </p:cNvSpPr>
          <p:nvPr/>
        </p:nvSpPr>
        <p:spPr bwMode="auto">
          <a:xfrm>
            <a:off x="1981200" y="228600"/>
            <a:ext cx="5562600" cy="381000"/>
          </a:xfrm>
          <a:prstGeom prst="rect">
            <a:avLst/>
          </a:prstGeom>
          <a:noFill/>
          <a:ln w="9525">
            <a:noFill/>
            <a:miter lim="800000"/>
            <a:headEnd/>
            <a:tailEnd/>
          </a:ln>
        </p:spPr>
        <p:txBody>
          <a:bodyPr anchor="ctr"/>
          <a:lstStyle/>
          <a:p>
            <a:pPr algn="ctr" eaLnBrk="1" hangingPunct="1"/>
            <a:r>
              <a:rPr lang="en-US" altLang="en-US" sz="1400">
                <a:solidFill>
                  <a:srgbClr val="002060"/>
                </a:solidFill>
                <a:latin typeface="Book Antiqua" pitchFamily="18" charset="0"/>
              </a:rPr>
              <a:t>Development of master curricula for natural disasters risk management in Western Balkan countries</a:t>
            </a:r>
            <a:endParaRPr lang="bs-Latn-BA" altLang="en-US" sz="1400">
              <a:solidFill>
                <a:srgbClr val="002060"/>
              </a:solidFill>
              <a:latin typeface="Book Antiqua" pitchFamily="18" charset="0"/>
            </a:endParaRPr>
          </a:p>
        </p:txBody>
      </p:sp>
      <p:cxnSp>
        <p:nvCxnSpPr>
          <p:cNvPr id="7" name="Straight Connector 6">
            <a:extLst/>
          </p:cNvPr>
          <p:cNvCxnSpPr/>
          <p:nvPr/>
        </p:nvCxnSpPr>
        <p:spPr>
          <a:xfrm>
            <a:off x="0" y="723900"/>
            <a:ext cx="9144000" cy="0"/>
          </a:xfrm>
          <a:prstGeom prst="line">
            <a:avLst/>
          </a:prstGeom>
          <a:ln w="254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pic>
        <p:nvPicPr>
          <p:cNvPr id="3079" name="Picture 10" descr="final_color.jpg"/>
          <p:cNvPicPr>
            <a:picLocks noChangeAspect="1"/>
          </p:cNvPicPr>
          <p:nvPr/>
        </p:nvPicPr>
        <p:blipFill>
          <a:blip r:embed="rId2"/>
          <a:srcRect/>
          <a:stretch>
            <a:fillRect/>
          </a:stretch>
        </p:blipFill>
        <p:spPr bwMode="auto">
          <a:xfrm>
            <a:off x="0" y="0"/>
            <a:ext cx="1447800" cy="685800"/>
          </a:xfrm>
          <a:prstGeom prst="rect">
            <a:avLst/>
          </a:prstGeom>
          <a:noFill/>
          <a:ln w="9525">
            <a:noFill/>
            <a:miter lim="800000"/>
            <a:headEnd/>
            <a:tailEnd/>
          </a:ln>
        </p:spPr>
      </p:pic>
      <p:pic>
        <p:nvPicPr>
          <p:cNvPr id="3080" name="Picture 11" descr="eu_flag_co_funded_pos_[rgb]_right.jpg"/>
          <p:cNvPicPr>
            <a:picLocks noChangeAspect="1" noChangeArrowheads="1"/>
          </p:cNvPicPr>
          <p:nvPr/>
        </p:nvPicPr>
        <p:blipFill>
          <a:blip r:embed="rId3"/>
          <a:srcRect/>
          <a:stretch>
            <a:fillRect/>
          </a:stretch>
        </p:blipFill>
        <p:spPr bwMode="auto">
          <a:xfrm>
            <a:off x="7467600" y="152400"/>
            <a:ext cx="1676400" cy="409575"/>
          </a:xfrm>
          <a:prstGeom prst="rect">
            <a:avLst/>
          </a:prstGeom>
          <a:noFill/>
          <a:ln w="9525">
            <a:noFill/>
            <a:miter lim="800000"/>
            <a:headEnd/>
            <a:tailEnd/>
          </a:ln>
        </p:spPr>
      </p:pic>
      <p:sp>
        <p:nvSpPr>
          <p:cNvPr id="3081" name="Rectangle 1"/>
          <p:cNvSpPr>
            <a:spLocks noChangeArrowheads="1"/>
          </p:cNvSpPr>
          <p:nvPr/>
        </p:nvSpPr>
        <p:spPr bwMode="auto">
          <a:xfrm>
            <a:off x="304800" y="1157288"/>
            <a:ext cx="0" cy="276225"/>
          </a:xfrm>
          <a:prstGeom prst="rect">
            <a:avLst/>
          </a:prstGeom>
          <a:noFill/>
          <a:ln w="9525">
            <a:noFill/>
            <a:miter lim="800000"/>
            <a:headEnd/>
            <a:tailEnd/>
          </a:ln>
        </p:spPr>
        <p:txBody>
          <a:bodyPr wrap="none" lIns="0" tIns="0" rIns="0" bIns="0" anchor="ctr">
            <a:spAutoFit/>
          </a:bodyPr>
          <a:lstStyle/>
          <a:p>
            <a:endParaRPr lang="ru-RU" altLang="en-US"/>
          </a:p>
        </p:txBody>
      </p:sp>
      <p:sp>
        <p:nvSpPr>
          <p:cNvPr id="14" name="Rectangle 13"/>
          <p:cNvSpPr/>
          <p:nvPr/>
        </p:nvSpPr>
        <p:spPr>
          <a:xfrm>
            <a:off x="1447800" y="2133600"/>
            <a:ext cx="6324600" cy="2308324"/>
          </a:xfrm>
          <a:prstGeom prst="rect">
            <a:avLst/>
          </a:prstGeom>
        </p:spPr>
        <p:txBody>
          <a:bodyPr wrap="square">
            <a:spAutoFit/>
          </a:bodyPr>
          <a:lstStyle/>
          <a:p>
            <a:r>
              <a:rPr lang="sr-Cyrl-CS" b="1" dirty="0"/>
              <a:t>Студијски програм</a:t>
            </a:r>
            <a:r>
              <a:rPr lang="ru-RU" dirty="0"/>
              <a:t>: Управљање ризицима од природних катастрофа</a:t>
            </a:r>
            <a:endParaRPr lang="en-US" dirty="0"/>
          </a:p>
          <a:p>
            <a:r>
              <a:rPr lang="sr-Cyrl-CS" b="1" dirty="0"/>
              <a:t>Врста </a:t>
            </a:r>
            <a:r>
              <a:rPr lang="ru-RU" b="1" dirty="0"/>
              <a:t>и ниво студија</a:t>
            </a:r>
            <a:r>
              <a:rPr lang="ru-RU" dirty="0"/>
              <a:t>: </a:t>
            </a:r>
            <a:r>
              <a:rPr lang="en-US" dirty="0" err="1"/>
              <a:t>Дипломске</a:t>
            </a:r>
            <a:r>
              <a:rPr lang="en-US" dirty="0"/>
              <a:t> </a:t>
            </a:r>
            <a:r>
              <a:rPr lang="en-US" dirty="0" err="1"/>
              <a:t>академска</a:t>
            </a:r>
            <a:r>
              <a:rPr lang="en-US" dirty="0"/>
              <a:t> </a:t>
            </a:r>
            <a:r>
              <a:rPr lang="en-US" dirty="0" err="1"/>
              <a:t>студије</a:t>
            </a:r>
            <a:endParaRPr lang="en-US" dirty="0"/>
          </a:p>
          <a:p>
            <a:r>
              <a:rPr lang="sr-Cyrl-CS" b="1" dirty="0"/>
              <a:t>Назив предмета</a:t>
            </a:r>
            <a:r>
              <a:rPr lang="sr-Cyrl-CS" dirty="0"/>
              <a:t>:  </a:t>
            </a:r>
            <a:r>
              <a:rPr lang="en-US" dirty="0" err="1"/>
              <a:t>Управљање</a:t>
            </a:r>
            <a:r>
              <a:rPr lang="en-US" dirty="0"/>
              <a:t> </a:t>
            </a:r>
            <a:r>
              <a:rPr lang="en-US" dirty="0" err="1"/>
              <a:t>ризицима</a:t>
            </a:r>
            <a:r>
              <a:rPr lang="en-US" dirty="0"/>
              <a:t> </a:t>
            </a:r>
            <a:r>
              <a:rPr lang="en-US" dirty="0" err="1"/>
              <a:t>од</a:t>
            </a:r>
            <a:r>
              <a:rPr lang="en-US" dirty="0"/>
              <a:t> </a:t>
            </a:r>
            <a:r>
              <a:rPr lang="en-US" dirty="0" err="1"/>
              <a:t>природним</a:t>
            </a:r>
            <a:r>
              <a:rPr lang="en-US" dirty="0"/>
              <a:t> </a:t>
            </a:r>
            <a:r>
              <a:rPr lang="en-US" dirty="0" err="1"/>
              <a:t>катастрофа</a:t>
            </a:r>
            <a:endParaRPr lang="en-US" dirty="0"/>
          </a:p>
          <a:p>
            <a:r>
              <a:rPr lang="sr-Cyrl-CS" b="1" dirty="0"/>
              <a:t>Наставник</a:t>
            </a:r>
            <a:r>
              <a:rPr lang="sr-Cyrl-CS" dirty="0"/>
              <a:t>:Јелена Ђокић</a:t>
            </a:r>
            <a:endParaRPr lang="en-US" dirty="0"/>
          </a:p>
          <a:p>
            <a:r>
              <a:rPr lang="sr-Cyrl-CS" b="1" dirty="0"/>
              <a:t>Статус предмета</a:t>
            </a:r>
            <a:r>
              <a:rPr lang="sr-Cyrl-CS" dirty="0"/>
              <a:t>:Обавезни</a:t>
            </a:r>
            <a:endParaRPr lang="en-US" dirty="0"/>
          </a:p>
          <a:p>
            <a:r>
              <a:rPr lang="sr-Cyrl-CS" b="1" dirty="0"/>
              <a:t>Број ЕСПБ</a:t>
            </a:r>
            <a:r>
              <a:rPr lang="en-US" dirty="0"/>
              <a:t>: </a:t>
            </a:r>
            <a:r>
              <a:rPr lang="sr-Cyrl-CS" dirty="0"/>
              <a:t>5</a:t>
            </a:r>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p:cNvPr>
          <p:cNvSpPr>
            <a:spLocks noGrp="1"/>
          </p:cNvSpPr>
          <p:nvPr>
            <p:ph type="title"/>
          </p:nvPr>
        </p:nvSpPr>
        <p:spPr/>
        <p:txBody>
          <a:bodyPr rtlCol="0">
            <a:normAutofit fontScale="90000"/>
          </a:bodyPr>
          <a:lstStyle/>
          <a:p>
            <a:pPr eaLnBrk="1" fontAlgn="auto" hangingPunct="1">
              <a:spcAft>
                <a:spcPts val="0"/>
              </a:spcAft>
              <a:defRPr/>
            </a:pPr>
            <a:r>
              <a:rPr lang="en-US" sz="3200" dirty="0"/>
              <a:t/>
            </a:r>
            <a:br>
              <a:rPr lang="en-US" sz="3200" dirty="0"/>
            </a:br>
            <a:r>
              <a:rPr lang="en-US" sz="3200" dirty="0"/>
              <a:t/>
            </a:r>
            <a:br>
              <a:rPr lang="en-US" sz="3200" dirty="0"/>
            </a:br>
            <a:endParaRPr lang="en-US" sz="3200" dirty="0"/>
          </a:p>
        </p:txBody>
      </p:sp>
      <p:sp>
        <p:nvSpPr>
          <p:cNvPr id="4099" name="Content Placeholder 12"/>
          <p:cNvSpPr>
            <a:spLocks noGrp="1"/>
          </p:cNvSpPr>
          <p:nvPr>
            <p:ph idx="1"/>
          </p:nvPr>
        </p:nvSpPr>
        <p:spPr/>
        <p:txBody>
          <a:bodyPr/>
          <a:lstStyle/>
          <a:p>
            <a:pPr>
              <a:buNone/>
            </a:pPr>
            <a:r>
              <a:rPr lang="en-US" b="1" dirty="0" err="1" smtClean="0"/>
              <a:t>Циљ</a:t>
            </a:r>
            <a:r>
              <a:rPr lang="en-US" b="1" dirty="0" smtClean="0"/>
              <a:t> </a:t>
            </a:r>
            <a:r>
              <a:rPr lang="en-US" b="1" dirty="0" err="1" smtClean="0"/>
              <a:t>предмета</a:t>
            </a:r>
            <a:r>
              <a:rPr lang="en-US" b="1" dirty="0" smtClean="0"/>
              <a:t>:</a:t>
            </a:r>
            <a:r>
              <a:rPr lang="en-US" dirty="0" smtClean="0"/>
              <a:t> </a:t>
            </a:r>
            <a:r>
              <a:rPr lang="en-US" dirty="0" err="1" smtClean="0"/>
              <a:t>Разумевање</a:t>
            </a:r>
            <a:r>
              <a:rPr lang="en-US" dirty="0" smtClean="0"/>
              <a:t> </a:t>
            </a:r>
            <a:r>
              <a:rPr lang="en-US" dirty="0" err="1" smtClean="0"/>
              <a:t>ситуације</a:t>
            </a:r>
            <a:r>
              <a:rPr lang="en-US" dirty="0" smtClean="0"/>
              <a:t> и </a:t>
            </a:r>
            <a:r>
              <a:rPr lang="en-US" dirty="0" err="1" smtClean="0"/>
              <a:t>рад</a:t>
            </a:r>
            <a:r>
              <a:rPr lang="en-US" dirty="0" smtClean="0"/>
              <a:t> </a:t>
            </a:r>
            <a:r>
              <a:rPr lang="en-US" dirty="0" err="1" smtClean="0"/>
              <a:t>на</a:t>
            </a:r>
            <a:r>
              <a:rPr lang="en-US" dirty="0" smtClean="0"/>
              <a:t> </a:t>
            </a:r>
            <a:r>
              <a:rPr lang="en-US" dirty="0" err="1" smtClean="0"/>
              <a:t>унапређивању</a:t>
            </a:r>
            <a:r>
              <a:rPr lang="en-US" dirty="0" smtClean="0"/>
              <a:t> </a:t>
            </a:r>
            <a:r>
              <a:rPr lang="en-US" dirty="0" err="1" smtClean="0"/>
              <a:t>постојећег</a:t>
            </a:r>
            <a:r>
              <a:rPr lang="en-US" dirty="0" smtClean="0"/>
              <a:t> </a:t>
            </a:r>
            <a:r>
              <a:rPr lang="en-US" dirty="0" err="1" smtClean="0"/>
              <a:t>скупа</a:t>
            </a:r>
            <a:r>
              <a:rPr lang="en-US" dirty="0" smtClean="0"/>
              <a:t> </a:t>
            </a:r>
            <a:r>
              <a:rPr lang="en-US" dirty="0" err="1" smtClean="0"/>
              <a:t>информација</a:t>
            </a:r>
            <a:r>
              <a:rPr lang="en-US" dirty="0" smtClean="0"/>
              <a:t> и </a:t>
            </a:r>
            <a:r>
              <a:rPr lang="en-US" dirty="0" err="1" smtClean="0"/>
              <a:t>средстава</a:t>
            </a:r>
            <a:r>
              <a:rPr lang="en-US" dirty="0" smtClean="0"/>
              <a:t> у </a:t>
            </a:r>
            <a:r>
              <a:rPr lang="en-US" dirty="0" err="1" smtClean="0"/>
              <a:t>циљу</a:t>
            </a:r>
            <a:r>
              <a:rPr lang="en-US" dirty="0" smtClean="0"/>
              <a:t> </a:t>
            </a:r>
            <a:r>
              <a:rPr lang="en-US" dirty="0" err="1" smtClean="0"/>
              <a:t>одређивања</a:t>
            </a:r>
            <a:r>
              <a:rPr lang="en-US" dirty="0" smtClean="0"/>
              <a:t> </a:t>
            </a:r>
            <a:r>
              <a:rPr lang="en-US" dirty="0" err="1" smtClean="0"/>
              <a:t>капацитета</a:t>
            </a:r>
            <a:r>
              <a:rPr lang="en-US" dirty="0" smtClean="0"/>
              <a:t> (</a:t>
            </a:r>
            <a:r>
              <a:rPr lang="en-US" dirty="0" err="1" smtClean="0"/>
              <a:t>или</a:t>
            </a:r>
            <a:r>
              <a:rPr lang="en-US" dirty="0" smtClean="0"/>
              <a:t> </a:t>
            </a:r>
            <a:r>
              <a:rPr lang="en-US" dirty="0" err="1" smtClean="0"/>
              <a:t>недостатка</a:t>
            </a:r>
            <a:r>
              <a:rPr lang="en-US" dirty="0" smtClean="0"/>
              <a:t> </a:t>
            </a:r>
            <a:r>
              <a:rPr lang="en-US" dirty="0" err="1" smtClean="0"/>
              <a:t>капацитета</a:t>
            </a:r>
            <a:r>
              <a:rPr lang="en-US" dirty="0" smtClean="0"/>
              <a:t>) </a:t>
            </a:r>
            <a:r>
              <a:rPr lang="en-US" dirty="0" err="1" smtClean="0"/>
              <a:t>елемената</a:t>
            </a:r>
            <a:r>
              <a:rPr lang="en-US" dirty="0" smtClean="0"/>
              <a:t> </a:t>
            </a:r>
            <a:r>
              <a:rPr lang="en-US" dirty="0" err="1" smtClean="0"/>
              <a:t>који</a:t>
            </a:r>
            <a:r>
              <a:rPr lang="en-US" dirty="0" smtClean="0"/>
              <a:t> </a:t>
            </a:r>
            <a:r>
              <a:rPr lang="en-US" dirty="0" err="1" smtClean="0"/>
              <a:t>могу</a:t>
            </a:r>
            <a:r>
              <a:rPr lang="en-US" dirty="0" smtClean="0"/>
              <a:t> </a:t>
            </a:r>
            <a:r>
              <a:rPr lang="en-US" dirty="0" err="1" smtClean="0"/>
              <a:t>бити</a:t>
            </a:r>
            <a:r>
              <a:rPr lang="en-US" dirty="0" smtClean="0"/>
              <a:t> у </a:t>
            </a:r>
            <a:r>
              <a:rPr lang="en-US" dirty="0" err="1" smtClean="0"/>
              <a:t>ризичним</a:t>
            </a:r>
            <a:r>
              <a:rPr lang="en-US" dirty="0" smtClean="0"/>
              <a:t> </a:t>
            </a:r>
            <a:r>
              <a:rPr lang="en-US" dirty="0" err="1" smtClean="0"/>
              <a:t>ситуацијама</a:t>
            </a:r>
            <a:r>
              <a:rPr lang="en-US" dirty="0" smtClean="0"/>
              <a:t> </a:t>
            </a:r>
            <a:r>
              <a:rPr lang="en-US" dirty="0" err="1" smtClean="0"/>
              <a:t>да</a:t>
            </a:r>
            <a:r>
              <a:rPr lang="en-US" dirty="0" smtClean="0"/>
              <a:t> </a:t>
            </a:r>
            <a:r>
              <a:rPr lang="en-US" dirty="0" err="1" smtClean="0"/>
              <a:t>издрже</a:t>
            </a:r>
            <a:r>
              <a:rPr lang="en-US" dirty="0" smtClean="0"/>
              <a:t> </a:t>
            </a:r>
            <a:r>
              <a:rPr lang="en-US" dirty="0" err="1" smtClean="0"/>
              <a:t>задати</a:t>
            </a:r>
            <a:r>
              <a:rPr lang="en-US" dirty="0" smtClean="0"/>
              <a:t> </a:t>
            </a:r>
            <a:r>
              <a:rPr lang="en-US" dirty="0" err="1" smtClean="0"/>
              <a:t>сценарио</a:t>
            </a:r>
            <a:r>
              <a:rPr lang="en-US" dirty="0" smtClean="0"/>
              <a:t> </a:t>
            </a:r>
            <a:r>
              <a:rPr lang="en-US" dirty="0" err="1" smtClean="0"/>
              <a:t>опасности</a:t>
            </a:r>
            <a:r>
              <a:rPr lang="en-US" dirty="0" smtClean="0"/>
              <a:t>. </a:t>
            </a:r>
            <a:r>
              <a:rPr lang="en-US" dirty="0" err="1" smtClean="0"/>
              <a:t>Развој</a:t>
            </a:r>
            <a:r>
              <a:rPr lang="en-US" dirty="0" smtClean="0"/>
              <a:t> </a:t>
            </a:r>
            <a:r>
              <a:rPr lang="en-US" dirty="0" err="1" smtClean="0"/>
              <a:t>стратегија</a:t>
            </a:r>
            <a:r>
              <a:rPr lang="en-US" dirty="0" smtClean="0"/>
              <a:t> и </a:t>
            </a:r>
            <a:r>
              <a:rPr lang="en-US" dirty="0" err="1" smtClean="0"/>
              <a:t>акционих</a:t>
            </a:r>
            <a:r>
              <a:rPr lang="en-US" dirty="0" smtClean="0"/>
              <a:t> </a:t>
            </a:r>
            <a:r>
              <a:rPr lang="en-US" dirty="0" err="1" smtClean="0"/>
              <a:t>планова</a:t>
            </a:r>
            <a:r>
              <a:rPr lang="en-US" dirty="0" smtClean="0"/>
              <a:t> </a:t>
            </a:r>
            <a:r>
              <a:rPr lang="en-US" dirty="0" err="1" smtClean="0"/>
              <a:t>за</a:t>
            </a:r>
            <a:r>
              <a:rPr lang="en-US" dirty="0" smtClean="0"/>
              <a:t> </a:t>
            </a:r>
            <a:r>
              <a:rPr lang="en-US" dirty="0" err="1" smtClean="0"/>
              <a:t>потребе</a:t>
            </a:r>
            <a:r>
              <a:rPr lang="en-US" dirty="0" smtClean="0"/>
              <a:t> </a:t>
            </a:r>
            <a:r>
              <a:rPr lang="en-US" dirty="0" err="1" smtClean="0"/>
              <a:t>различитих</a:t>
            </a:r>
            <a:r>
              <a:rPr lang="en-US" dirty="0" smtClean="0"/>
              <a:t> </a:t>
            </a:r>
            <a:r>
              <a:rPr lang="en-US" dirty="0" err="1" smtClean="0"/>
              <a:t>субјеката</a:t>
            </a:r>
            <a:r>
              <a:rPr lang="en-US" dirty="0" smtClean="0"/>
              <a:t> у </a:t>
            </a:r>
            <a:r>
              <a:rPr lang="en-US" dirty="0" err="1" smtClean="0"/>
              <a:t>Природним</a:t>
            </a:r>
            <a:r>
              <a:rPr lang="en-US" dirty="0" smtClean="0"/>
              <a:t> </a:t>
            </a:r>
            <a:r>
              <a:rPr lang="en-US" dirty="0" err="1" smtClean="0"/>
              <a:t>катастрофама</a:t>
            </a:r>
            <a:endParaRPr lang="en-US" dirty="0" smtClean="0"/>
          </a:p>
        </p:txBody>
      </p:sp>
      <p:sp>
        <p:nvSpPr>
          <p:cNvPr id="4100" name="Slide Number Placeholder 8"/>
          <p:cNvSpPr>
            <a:spLocks noGrp="1"/>
          </p:cNvSpPr>
          <p:nvPr>
            <p:ph type="sldNum" sz="quarter" idx="12"/>
          </p:nvPr>
        </p:nvSpPr>
        <p:spPr bwMode="auto">
          <a:noFill/>
          <a:ln>
            <a:miter lim="800000"/>
            <a:headEnd/>
            <a:tailEnd/>
          </a:ln>
        </p:spPr>
        <p:txBody>
          <a:bodyPr/>
          <a:lstStyle/>
          <a:p>
            <a:fld id="{81EACDDC-02FB-4A4D-853B-8628C251EC47}" type="slidenum">
              <a:rPr lang="en-US" altLang="en-US" smtClean="0"/>
              <a:pPr/>
              <a:t>3</a:t>
            </a:fld>
            <a:endParaRPr lang="en-US" altLang="en-US" smtClean="0"/>
          </a:p>
        </p:txBody>
      </p:sp>
      <p:sp>
        <p:nvSpPr>
          <p:cNvPr id="4101" name="Title 1"/>
          <p:cNvSpPr txBox="1">
            <a:spLocks/>
          </p:cNvSpPr>
          <p:nvPr/>
        </p:nvSpPr>
        <p:spPr bwMode="auto">
          <a:xfrm>
            <a:off x="1981200" y="228600"/>
            <a:ext cx="5562600" cy="381000"/>
          </a:xfrm>
          <a:prstGeom prst="rect">
            <a:avLst/>
          </a:prstGeom>
          <a:noFill/>
          <a:ln w="9525">
            <a:noFill/>
            <a:miter lim="800000"/>
            <a:headEnd/>
            <a:tailEnd/>
          </a:ln>
        </p:spPr>
        <p:txBody>
          <a:bodyPr anchor="ctr"/>
          <a:lstStyle/>
          <a:p>
            <a:pPr algn="ctr" eaLnBrk="1" hangingPunct="1"/>
            <a:r>
              <a:rPr lang="en-US" altLang="en-US" sz="1400">
                <a:solidFill>
                  <a:srgbClr val="002060"/>
                </a:solidFill>
                <a:latin typeface="Book Antiqua" pitchFamily="18" charset="0"/>
              </a:rPr>
              <a:t>Development of master curricula for natural disasters risk management in Western Balkan countries</a:t>
            </a:r>
            <a:endParaRPr lang="bs-Latn-BA" altLang="en-US" sz="1400">
              <a:solidFill>
                <a:srgbClr val="002060"/>
              </a:solidFill>
              <a:latin typeface="Book Antiqua" pitchFamily="18" charset="0"/>
            </a:endParaRPr>
          </a:p>
        </p:txBody>
      </p:sp>
      <p:cxnSp>
        <p:nvCxnSpPr>
          <p:cNvPr id="7" name="Straight Connector 6">
            <a:extLst/>
          </p:cNvPr>
          <p:cNvCxnSpPr/>
          <p:nvPr/>
        </p:nvCxnSpPr>
        <p:spPr>
          <a:xfrm>
            <a:off x="0" y="723900"/>
            <a:ext cx="9144000" cy="0"/>
          </a:xfrm>
          <a:prstGeom prst="line">
            <a:avLst/>
          </a:prstGeom>
          <a:ln w="254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pic>
        <p:nvPicPr>
          <p:cNvPr id="4103" name="Picture 10" descr="final_color.jpg"/>
          <p:cNvPicPr>
            <a:picLocks noChangeAspect="1"/>
          </p:cNvPicPr>
          <p:nvPr/>
        </p:nvPicPr>
        <p:blipFill>
          <a:blip r:embed="rId2"/>
          <a:srcRect/>
          <a:stretch>
            <a:fillRect/>
          </a:stretch>
        </p:blipFill>
        <p:spPr bwMode="auto">
          <a:xfrm>
            <a:off x="0" y="0"/>
            <a:ext cx="1447800" cy="685800"/>
          </a:xfrm>
          <a:prstGeom prst="rect">
            <a:avLst/>
          </a:prstGeom>
          <a:noFill/>
          <a:ln w="9525">
            <a:noFill/>
            <a:miter lim="800000"/>
            <a:headEnd/>
            <a:tailEnd/>
          </a:ln>
        </p:spPr>
      </p:pic>
      <p:pic>
        <p:nvPicPr>
          <p:cNvPr id="4104" name="Picture 11" descr="eu_flag_co_funded_pos_[rgb]_right.jpg"/>
          <p:cNvPicPr>
            <a:picLocks noChangeAspect="1" noChangeArrowheads="1"/>
          </p:cNvPicPr>
          <p:nvPr/>
        </p:nvPicPr>
        <p:blipFill>
          <a:blip r:embed="rId3"/>
          <a:srcRect/>
          <a:stretch>
            <a:fillRect/>
          </a:stretch>
        </p:blipFill>
        <p:spPr bwMode="auto">
          <a:xfrm>
            <a:off x="7467600" y="152400"/>
            <a:ext cx="1676400" cy="409575"/>
          </a:xfrm>
          <a:prstGeom prst="rect">
            <a:avLst/>
          </a:prstGeom>
          <a:noFill/>
          <a:ln w="9525">
            <a:noFill/>
            <a:miter lim="800000"/>
            <a:headEnd/>
            <a:tailEnd/>
          </a:ln>
        </p:spPr>
      </p:pic>
      <p:sp>
        <p:nvSpPr>
          <p:cNvPr id="4105" name="Rectangle 1"/>
          <p:cNvSpPr>
            <a:spLocks noChangeArrowheads="1"/>
          </p:cNvSpPr>
          <p:nvPr/>
        </p:nvSpPr>
        <p:spPr bwMode="auto">
          <a:xfrm>
            <a:off x="304800" y="1157288"/>
            <a:ext cx="0" cy="276225"/>
          </a:xfrm>
          <a:prstGeom prst="rect">
            <a:avLst/>
          </a:prstGeom>
          <a:noFill/>
          <a:ln w="9525">
            <a:noFill/>
            <a:miter lim="800000"/>
            <a:headEnd/>
            <a:tailEnd/>
          </a:ln>
        </p:spPr>
        <p:txBody>
          <a:bodyPr wrap="none" lIns="0" tIns="0" rIns="0" bIns="0" anchor="ctr">
            <a:spAutoFit/>
          </a:bodyPr>
          <a:lstStyle/>
          <a:p>
            <a:endParaRPr lang="ru-RU" altLang="en-US"/>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p:cNvPr>
          <p:cNvSpPr>
            <a:spLocks noGrp="1"/>
          </p:cNvSpPr>
          <p:nvPr>
            <p:ph type="title"/>
          </p:nvPr>
        </p:nvSpPr>
        <p:spPr/>
        <p:txBody>
          <a:bodyPr rtlCol="0">
            <a:normAutofit fontScale="90000"/>
          </a:bodyPr>
          <a:lstStyle/>
          <a:p>
            <a:pPr eaLnBrk="1" fontAlgn="auto" hangingPunct="1">
              <a:spcAft>
                <a:spcPts val="0"/>
              </a:spcAft>
              <a:defRPr/>
            </a:pPr>
            <a:r>
              <a:rPr lang="en-US" sz="3200" dirty="0"/>
              <a:t/>
            </a:r>
            <a:br>
              <a:rPr lang="en-US" sz="3200" dirty="0"/>
            </a:br>
            <a:r>
              <a:rPr lang="en-US" sz="3200" dirty="0"/>
              <a:t/>
            </a:r>
            <a:br>
              <a:rPr lang="en-US" sz="3200" dirty="0"/>
            </a:br>
            <a:endParaRPr lang="en-US" sz="3200" dirty="0"/>
          </a:p>
        </p:txBody>
      </p:sp>
      <p:sp>
        <p:nvSpPr>
          <p:cNvPr id="5123" name="Content Placeholder 12"/>
          <p:cNvSpPr>
            <a:spLocks noGrp="1"/>
          </p:cNvSpPr>
          <p:nvPr>
            <p:ph idx="1"/>
          </p:nvPr>
        </p:nvSpPr>
        <p:spPr>
          <a:xfrm>
            <a:off x="-80963" y="1866900"/>
            <a:ext cx="8539163" cy="4681538"/>
          </a:xfrm>
        </p:spPr>
        <p:txBody>
          <a:bodyPr/>
          <a:lstStyle/>
          <a:p>
            <a:pPr eaLnBrk="1" hangingPunct="1"/>
            <a:endParaRPr lang="en-US" smtClean="0"/>
          </a:p>
          <a:p>
            <a:pPr eaLnBrk="1" hangingPunct="1"/>
            <a:endParaRPr lang="en-US" smtClean="0"/>
          </a:p>
          <a:p>
            <a:pPr eaLnBrk="1" hangingPunct="1"/>
            <a:endParaRPr lang="en-US" smtClean="0"/>
          </a:p>
          <a:p>
            <a:pPr eaLnBrk="1" hangingPunct="1"/>
            <a:endParaRPr lang="en-US" smtClean="0"/>
          </a:p>
          <a:p>
            <a:pPr eaLnBrk="1" hangingPunct="1"/>
            <a:endParaRPr lang="en-US" smtClean="0"/>
          </a:p>
        </p:txBody>
      </p:sp>
      <p:sp>
        <p:nvSpPr>
          <p:cNvPr id="5124" name="Slide Number Placeholder 8"/>
          <p:cNvSpPr>
            <a:spLocks noGrp="1"/>
          </p:cNvSpPr>
          <p:nvPr>
            <p:ph type="sldNum" sz="quarter" idx="12"/>
          </p:nvPr>
        </p:nvSpPr>
        <p:spPr bwMode="auto">
          <a:noFill/>
          <a:ln>
            <a:miter lim="800000"/>
            <a:headEnd/>
            <a:tailEnd/>
          </a:ln>
        </p:spPr>
        <p:txBody>
          <a:bodyPr/>
          <a:lstStyle/>
          <a:p>
            <a:fld id="{96BCD6C5-7F81-49AF-A240-32306F0EA94F}" type="slidenum">
              <a:rPr lang="en-US" altLang="en-US" smtClean="0"/>
              <a:pPr/>
              <a:t>4</a:t>
            </a:fld>
            <a:endParaRPr lang="en-US" altLang="en-US" smtClean="0"/>
          </a:p>
        </p:txBody>
      </p:sp>
      <p:sp>
        <p:nvSpPr>
          <p:cNvPr id="5125" name="Title 1"/>
          <p:cNvSpPr txBox="1">
            <a:spLocks/>
          </p:cNvSpPr>
          <p:nvPr/>
        </p:nvSpPr>
        <p:spPr bwMode="auto">
          <a:xfrm>
            <a:off x="1981200" y="228600"/>
            <a:ext cx="5562600" cy="381000"/>
          </a:xfrm>
          <a:prstGeom prst="rect">
            <a:avLst/>
          </a:prstGeom>
          <a:noFill/>
          <a:ln w="9525">
            <a:noFill/>
            <a:miter lim="800000"/>
            <a:headEnd/>
            <a:tailEnd/>
          </a:ln>
        </p:spPr>
        <p:txBody>
          <a:bodyPr anchor="ctr"/>
          <a:lstStyle/>
          <a:p>
            <a:pPr algn="ctr" eaLnBrk="1" hangingPunct="1"/>
            <a:r>
              <a:rPr lang="en-US" altLang="en-US" sz="1400">
                <a:solidFill>
                  <a:srgbClr val="002060"/>
                </a:solidFill>
                <a:latin typeface="Book Antiqua" pitchFamily="18" charset="0"/>
              </a:rPr>
              <a:t>Development of master curricula for natural disasters risk management in Western Balkan countries</a:t>
            </a:r>
            <a:endParaRPr lang="bs-Latn-BA" altLang="en-US" sz="1400">
              <a:solidFill>
                <a:srgbClr val="002060"/>
              </a:solidFill>
              <a:latin typeface="Book Antiqua" pitchFamily="18" charset="0"/>
            </a:endParaRPr>
          </a:p>
        </p:txBody>
      </p:sp>
      <p:cxnSp>
        <p:nvCxnSpPr>
          <p:cNvPr id="7" name="Straight Connector 6">
            <a:extLst/>
          </p:cNvPr>
          <p:cNvCxnSpPr/>
          <p:nvPr/>
        </p:nvCxnSpPr>
        <p:spPr>
          <a:xfrm>
            <a:off x="0" y="723900"/>
            <a:ext cx="9144000" cy="0"/>
          </a:xfrm>
          <a:prstGeom prst="line">
            <a:avLst/>
          </a:prstGeom>
          <a:ln w="254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pic>
        <p:nvPicPr>
          <p:cNvPr id="5127" name="Picture 10" descr="final_color.jpg"/>
          <p:cNvPicPr>
            <a:picLocks noChangeAspect="1"/>
          </p:cNvPicPr>
          <p:nvPr/>
        </p:nvPicPr>
        <p:blipFill>
          <a:blip r:embed="rId2"/>
          <a:srcRect/>
          <a:stretch>
            <a:fillRect/>
          </a:stretch>
        </p:blipFill>
        <p:spPr bwMode="auto">
          <a:xfrm>
            <a:off x="0" y="0"/>
            <a:ext cx="1447800" cy="685800"/>
          </a:xfrm>
          <a:prstGeom prst="rect">
            <a:avLst/>
          </a:prstGeom>
          <a:noFill/>
          <a:ln w="9525">
            <a:noFill/>
            <a:miter lim="800000"/>
            <a:headEnd/>
            <a:tailEnd/>
          </a:ln>
        </p:spPr>
      </p:pic>
      <p:pic>
        <p:nvPicPr>
          <p:cNvPr id="5128" name="Picture 11" descr="eu_flag_co_funded_pos_[rgb]_right.jpg"/>
          <p:cNvPicPr>
            <a:picLocks noChangeAspect="1" noChangeArrowheads="1"/>
          </p:cNvPicPr>
          <p:nvPr/>
        </p:nvPicPr>
        <p:blipFill>
          <a:blip r:embed="rId3"/>
          <a:srcRect/>
          <a:stretch>
            <a:fillRect/>
          </a:stretch>
        </p:blipFill>
        <p:spPr bwMode="auto">
          <a:xfrm>
            <a:off x="7467600" y="152400"/>
            <a:ext cx="1676400" cy="409575"/>
          </a:xfrm>
          <a:prstGeom prst="rect">
            <a:avLst/>
          </a:prstGeom>
          <a:noFill/>
          <a:ln w="9525">
            <a:noFill/>
            <a:miter lim="800000"/>
            <a:headEnd/>
            <a:tailEnd/>
          </a:ln>
        </p:spPr>
      </p:pic>
      <p:sp>
        <p:nvSpPr>
          <p:cNvPr id="5129" name="Rectangle 1"/>
          <p:cNvSpPr>
            <a:spLocks noChangeArrowheads="1"/>
          </p:cNvSpPr>
          <p:nvPr/>
        </p:nvSpPr>
        <p:spPr bwMode="auto">
          <a:xfrm>
            <a:off x="304800" y="1157288"/>
            <a:ext cx="0" cy="276225"/>
          </a:xfrm>
          <a:prstGeom prst="rect">
            <a:avLst/>
          </a:prstGeom>
          <a:noFill/>
          <a:ln w="9525">
            <a:noFill/>
            <a:miter lim="800000"/>
            <a:headEnd/>
            <a:tailEnd/>
          </a:ln>
        </p:spPr>
        <p:txBody>
          <a:bodyPr wrap="none" lIns="0" tIns="0" rIns="0" bIns="0" anchor="ctr">
            <a:spAutoFit/>
          </a:bodyPr>
          <a:lstStyle/>
          <a:p>
            <a:endParaRPr lang="ru-RU" altLang="en-US"/>
          </a:p>
        </p:txBody>
      </p:sp>
      <p:sp>
        <p:nvSpPr>
          <p:cNvPr id="11" name="Content Placeholder 2"/>
          <p:cNvSpPr txBox="1">
            <a:spLocks/>
          </p:cNvSpPr>
          <p:nvPr/>
        </p:nvSpPr>
        <p:spPr bwMode="auto">
          <a:xfrm>
            <a:off x="457200" y="1066800"/>
            <a:ext cx="8229600" cy="5059363"/>
          </a:xfrm>
          <a:prstGeom prst="rect">
            <a:avLst/>
          </a:prstGeom>
          <a:noFill/>
          <a:ln w="9525">
            <a:noFill/>
            <a:miter lim="800000"/>
            <a:headEnd/>
            <a:tailEnd/>
          </a:ln>
        </p:spPr>
        <p:txBody>
          <a:bodyPr/>
          <a:lstStyle/>
          <a:p>
            <a:r>
              <a:rPr lang="en-US" sz="3200" b="1" dirty="0" err="1"/>
              <a:t>Исход</a:t>
            </a:r>
            <a:r>
              <a:rPr lang="en-US" sz="3200" b="1" dirty="0"/>
              <a:t> </a:t>
            </a:r>
            <a:r>
              <a:rPr lang="en-US" sz="3200" b="1" dirty="0" err="1"/>
              <a:t>предмета</a:t>
            </a:r>
            <a:r>
              <a:rPr lang="en-US" sz="3200" b="1" dirty="0"/>
              <a:t>:</a:t>
            </a:r>
            <a:endParaRPr lang="en-US" sz="3200" dirty="0"/>
          </a:p>
          <a:p>
            <a:r>
              <a:rPr lang="en-US" sz="2400" dirty="0"/>
              <a:t>- </a:t>
            </a:r>
            <a:r>
              <a:rPr lang="en-US" sz="2400" dirty="0" err="1"/>
              <a:t>свест</a:t>
            </a:r>
            <a:r>
              <a:rPr lang="en-US" sz="2400" dirty="0"/>
              <a:t> о </a:t>
            </a:r>
            <a:r>
              <a:rPr lang="en-US" sz="2400" dirty="0" err="1"/>
              <a:t>комплексној</a:t>
            </a:r>
            <a:r>
              <a:rPr lang="en-US" sz="2400" dirty="0"/>
              <a:t>  и </a:t>
            </a:r>
            <a:r>
              <a:rPr lang="en-US" sz="2400" dirty="0" err="1"/>
              <a:t>умножавајућој</a:t>
            </a:r>
            <a:r>
              <a:rPr lang="en-US" sz="2400" dirty="0"/>
              <a:t> </a:t>
            </a:r>
            <a:r>
              <a:rPr lang="en-US" sz="2400" dirty="0" err="1"/>
              <a:t>природи</a:t>
            </a:r>
            <a:r>
              <a:rPr lang="en-US" sz="2400" dirty="0"/>
              <a:t> </a:t>
            </a:r>
            <a:r>
              <a:rPr lang="en-US" sz="2400" dirty="0" err="1"/>
              <a:t>катастрофа</a:t>
            </a:r>
            <a:r>
              <a:rPr lang="en-US" sz="2400" dirty="0"/>
              <a:t>,</a:t>
            </a:r>
          </a:p>
          <a:p>
            <a:r>
              <a:rPr lang="en-US" sz="2400" dirty="0"/>
              <a:t> - </a:t>
            </a:r>
            <a:r>
              <a:rPr lang="en-US" sz="2400" dirty="0" err="1"/>
              <a:t>савладавање</a:t>
            </a:r>
            <a:r>
              <a:rPr lang="en-US" sz="2400" dirty="0"/>
              <a:t> </a:t>
            </a:r>
            <a:r>
              <a:rPr lang="en-US" sz="2400" dirty="0" err="1"/>
              <a:t>метода</a:t>
            </a:r>
            <a:r>
              <a:rPr lang="en-US" sz="2400" dirty="0"/>
              <a:t>, </a:t>
            </a:r>
            <a:r>
              <a:rPr lang="en-US" sz="2400" dirty="0" err="1"/>
              <a:t>процедура</a:t>
            </a:r>
            <a:r>
              <a:rPr lang="en-US" sz="2400" dirty="0"/>
              <a:t> и </a:t>
            </a:r>
            <a:r>
              <a:rPr lang="en-US" sz="2400" dirty="0" err="1"/>
              <a:t>процеса</a:t>
            </a:r>
            <a:r>
              <a:rPr lang="en-US" sz="2400" dirty="0"/>
              <a:t> </a:t>
            </a:r>
            <a:r>
              <a:rPr lang="en-US" sz="2400" dirty="0" err="1"/>
              <a:t>идентификације</a:t>
            </a:r>
            <a:r>
              <a:rPr lang="en-US" sz="2400" dirty="0"/>
              <a:t> </a:t>
            </a:r>
            <a:r>
              <a:rPr lang="en-US" sz="2400" dirty="0" err="1"/>
              <a:t>ризика</a:t>
            </a:r>
            <a:r>
              <a:rPr lang="en-US" sz="2400" dirty="0"/>
              <a:t> </a:t>
            </a:r>
          </a:p>
          <a:p>
            <a:r>
              <a:rPr lang="en-US" sz="2400" dirty="0"/>
              <a:t>- </a:t>
            </a:r>
            <a:r>
              <a:rPr lang="en-US" sz="2400" dirty="0" err="1"/>
              <a:t>осмишљавање</a:t>
            </a:r>
            <a:r>
              <a:rPr lang="en-US" sz="2400" dirty="0"/>
              <a:t> </a:t>
            </a:r>
            <a:r>
              <a:rPr lang="en-US" sz="2400" dirty="0" err="1"/>
              <a:t>стратегија</a:t>
            </a:r>
            <a:r>
              <a:rPr lang="en-US" sz="2400" dirty="0"/>
              <a:t> и </a:t>
            </a:r>
            <a:r>
              <a:rPr lang="en-US" sz="2400" dirty="0" err="1"/>
              <a:t>развијање</a:t>
            </a:r>
            <a:r>
              <a:rPr lang="en-US" sz="2400" dirty="0"/>
              <a:t> </a:t>
            </a:r>
            <a:r>
              <a:rPr lang="en-US" sz="2400" dirty="0" err="1"/>
              <a:t>методологије</a:t>
            </a:r>
            <a:r>
              <a:rPr lang="en-US" sz="2400" dirty="0"/>
              <a:t> и </a:t>
            </a:r>
            <a:r>
              <a:rPr lang="en-US" sz="2400" dirty="0" err="1"/>
              <a:t>метода</a:t>
            </a:r>
            <a:r>
              <a:rPr lang="en-US" sz="2400" dirty="0"/>
              <a:t> </a:t>
            </a:r>
            <a:r>
              <a:rPr lang="en-US" sz="2400" dirty="0" err="1"/>
              <a:t>хитности</a:t>
            </a:r>
            <a:r>
              <a:rPr lang="en-US" sz="2400" dirty="0"/>
              <a:t> </a:t>
            </a:r>
            <a:r>
              <a:rPr lang="en-US" sz="2400" dirty="0" err="1"/>
              <a:t>као</a:t>
            </a:r>
            <a:r>
              <a:rPr lang="en-US" sz="2400" dirty="0"/>
              <a:t> </a:t>
            </a:r>
            <a:r>
              <a:rPr lang="en-US" sz="2400" dirty="0" err="1"/>
              <a:t>дела</a:t>
            </a:r>
            <a:r>
              <a:rPr lang="en-US" sz="2400" dirty="0"/>
              <a:t>  </a:t>
            </a:r>
            <a:r>
              <a:rPr lang="en-US" sz="2400" dirty="0" err="1"/>
              <a:t>Управљања</a:t>
            </a:r>
            <a:r>
              <a:rPr lang="en-US" sz="2400" dirty="0"/>
              <a:t> </a:t>
            </a:r>
            <a:r>
              <a:rPr lang="en-US" sz="2400" dirty="0" err="1"/>
              <a:t>ризицима</a:t>
            </a:r>
            <a:r>
              <a:rPr lang="en-US" sz="2400" dirty="0"/>
              <a:t> </a:t>
            </a:r>
            <a:r>
              <a:rPr lang="en-US" sz="2400" dirty="0" err="1"/>
              <a:t>од</a:t>
            </a:r>
            <a:r>
              <a:rPr lang="en-US" sz="2400" dirty="0"/>
              <a:t> </a:t>
            </a:r>
            <a:r>
              <a:rPr lang="en-US" sz="2400" dirty="0" err="1"/>
              <a:t>природних</a:t>
            </a:r>
            <a:r>
              <a:rPr lang="en-US" sz="2400" dirty="0"/>
              <a:t> </a:t>
            </a:r>
            <a:r>
              <a:rPr lang="en-US" sz="2400" dirty="0" err="1"/>
              <a:t>катастрофа</a:t>
            </a:r>
            <a:r>
              <a:rPr lang="en-US" sz="2400" dirty="0"/>
              <a:t> </a:t>
            </a:r>
          </a:p>
          <a:p>
            <a:r>
              <a:rPr lang="en-US" sz="2400" dirty="0"/>
              <a:t>- </a:t>
            </a:r>
            <a:r>
              <a:rPr lang="en-US" sz="2400" dirty="0" err="1"/>
              <a:t>оптимизација</a:t>
            </a:r>
            <a:r>
              <a:rPr lang="en-US" sz="2400" dirty="0"/>
              <a:t> и </a:t>
            </a:r>
            <a:r>
              <a:rPr lang="en-US" sz="2400" dirty="0" err="1"/>
              <a:t>управљање</a:t>
            </a:r>
            <a:r>
              <a:rPr lang="en-US" sz="2400" dirty="0"/>
              <a:t> </a:t>
            </a:r>
            <a:r>
              <a:rPr lang="en-US" sz="2400" dirty="0" err="1"/>
              <a:t>расположивим</a:t>
            </a:r>
            <a:r>
              <a:rPr lang="en-US" sz="2400" dirty="0"/>
              <a:t> </a:t>
            </a:r>
            <a:r>
              <a:rPr lang="en-US" sz="2400" dirty="0" err="1"/>
              <a:t>ресурсима</a:t>
            </a:r>
            <a:r>
              <a:rPr lang="en-US" sz="2400" dirty="0"/>
              <a:t> у </a:t>
            </a:r>
            <a:r>
              <a:rPr lang="en-US" sz="2400" dirty="0" err="1"/>
              <a:t>ванредним</a:t>
            </a:r>
            <a:r>
              <a:rPr lang="en-US" sz="2400" dirty="0"/>
              <a:t> </a:t>
            </a:r>
            <a:r>
              <a:rPr lang="en-US" sz="2400" dirty="0" err="1"/>
              <a:t>ситуацијама</a:t>
            </a:r>
            <a:r>
              <a:rPr lang="en-US" sz="2400" dirty="0"/>
              <a:t> </a:t>
            </a:r>
            <a:r>
              <a:rPr lang="en-US" sz="2400" dirty="0" err="1"/>
              <a:t>као</a:t>
            </a:r>
            <a:r>
              <a:rPr lang="en-US" sz="2400" dirty="0"/>
              <a:t> </a:t>
            </a:r>
            <a:r>
              <a:rPr lang="en-US" sz="2400" dirty="0" err="1"/>
              <a:t>део</a:t>
            </a:r>
            <a:r>
              <a:rPr lang="en-US" sz="2400" dirty="0"/>
              <a:t> </a:t>
            </a:r>
            <a:r>
              <a:rPr lang="en-US" sz="2400" dirty="0" err="1"/>
              <a:t>система</a:t>
            </a:r>
            <a:r>
              <a:rPr lang="en-US" sz="2400" dirty="0"/>
              <a:t> </a:t>
            </a:r>
            <a:r>
              <a:rPr lang="en-US" sz="2400" dirty="0" err="1"/>
              <a:t>Управљања</a:t>
            </a:r>
            <a:r>
              <a:rPr lang="en-US" sz="2400" dirty="0"/>
              <a:t> </a:t>
            </a:r>
            <a:r>
              <a:rPr lang="en-US" sz="2400" dirty="0" err="1"/>
              <a:t>ризицима</a:t>
            </a:r>
            <a:r>
              <a:rPr lang="en-US" sz="2400" dirty="0"/>
              <a:t> </a:t>
            </a:r>
            <a:r>
              <a:rPr lang="en-US" sz="2400" dirty="0" err="1"/>
              <a:t>од</a:t>
            </a:r>
            <a:r>
              <a:rPr lang="en-US" sz="2400" dirty="0"/>
              <a:t> </a:t>
            </a:r>
            <a:r>
              <a:rPr lang="en-US" sz="2400" dirty="0" err="1"/>
              <a:t>природних</a:t>
            </a:r>
            <a:r>
              <a:rPr lang="en-US" sz="2400" dirty="0"/>
              <a:t> </a:t>
            </a:r>
            <a:r>
              <a:rPr lang="en-US" sz="2400" dirty="0" err="1"/>
              <a:t>катастрофа</a:t>
            </a:r>
            <a:r>
              <a:rPr lang="en-US" sz="2400" dirty="0"/>
              <a:t> </a:t>
            </a:r>
          </a:p>
          <a:p>
            <a:r>
              <a:rPr lang="en-US" sz="2400" dirty="0"/>
              <a:t> - </a:t>
            </a:r>
            <a:r>
              <a:rPr lang="en-US" sz="2400" dirty="0" err="1"/>
              <a:t>интегрисано</a:t>
            </a:r>
            <a:r>
              <a:rPr lang="en-US" sz="2400" dirty="0"/>
              <a:t> </a:t>
            </a:r>
            <a:r>
              <a:rPr lang="en-US" sz="2400" dirty="0" err="1"/>
              <a:t>управљање</a:t>
            </a:r>
            <a:r>
              <a:rPr lang="en-US" sz="2400" dirty="0"/>
              <a:t> у </a:t>
            </a:r>
            <a:r>
              <a:rPr lang="en-US" sz="2400" dirty="0" err="1"/>
              <a:t>ситуацијама</a:t>
            </a:r>
            <a:r>
              <a:rPr lang="en-US" sz="2400" dirty="0"/>
              <a:t> </a:t>
            </a:r>
            <a:r>
              <a:rPr lang="en-US" sz="2400" dirty="0" err="1"/>
              <a:t>природних</a:t>
            </a:r>
            <a:r>
              <a:rPr lang="en-US" sz="2400" dirty="0"/>
              <a:t>  </a:t>
            </a:r>
            <a:r>
              <a:rPr lang="en-US" sz="2400" dirty="0" err="1"/>
              <a:t>катастрофа</a:t>
            </a:r>
            <a:endParaRPr lang="en-US" sz="2400" dirty="0">
              <a:latin typeface="+mn-lt"/>
              <a:cs typeface="+mn-cs"/>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p:cNvPr>
          <p:cNvSpPr>
            <a:spLocks noGrp="1"/>
          </p:cNvSpPr>
          <p:nvPr>
            <p:ph type="title"/>
          </p:nvPr>
        </p:nvSpPr>
        <p:spPr/>
        <p:txBody>
          <a:bodyPr rtlCol="0">
            <a:normAutofit fontScale="90000"/>
          </a:bodyPr>
          <a:lstStyle/>
          <a:p>
            <a:pPr eaLnBrk="1" fontAlgn="auto" hangingPunct="1">
              <a:spcAft>
                <a:spcPts val="0"/>
              </a:spcAft>
              <a:defRPr/>
            </a:pPr>
            <a:r>
              <a:rPr lang="en-US" sz="3200" dirty="0"/>
              <a:t/>
            </a:r>
            <a:br>
              <a:rPr lang="en-US" sz="3200" dirty="0"/>
            </a:br>
            <a:r>
              <a:rPr lang="en-US" sz="3200" dirty="0"/>
              <a:t/>
            </a:r>
            <a:br>
              <a:rPr lang="en-US" sz="3200" dirty="0"/>
            </a:br>
            <a:r>
              <a:rPr lang="sr-Cyrl-BA" sz="3200" b="1" dirty="0" smtClean="0"/>
              <a:t>Садржај предмета</a:t>
            </a:r>
            <a:endParaRPr lang="en-US" sz="3200" b="1" dirty="0"/>
          </a:p>
        </p:txBody>
      </p:sp>
      <p:sp>
        <p:nvSpPr>
          <p:cNvPr id="10" name="Content Placeholder 9"/>
          <p:cNvSpPr>
            <a:spLocks noGrp="1"/>
          </p:cNvSpPr>
          <p:nvPr>
            <p:ph idx="1"/>
          </p:nvPr>
        </p:nvSpPr>
        <p:spPr/>
        <p:txBody>
          <a:bodyPr/>
          <a:lstStyle/>
          <a:p>
            <a:r>
              <a:rPr lang="en-US" sz="2400" dirty="0" err="1" smtClean="0"/>
              <a:t>Катастрофални</a:t>
            </a:r>
            <a:r>
              <a:rPr lang="en-US" sz="2400" dirty="0" smtClean="0"/>
              <a:t> </a:t>
            </a:r>
            <a:r>
              <a:rPr lang="en-US" sz="2400" dirty="0" err="1" smtClean="0"/>
              <a:t>догађаји</a:t>
            </a:r>
            <a:r>
              <a:rPr lang="en-US" sz="2400" dirty="0" smtClean="0"/>
              <a:t> и </a:t>
            </a:r>
            <a:r>
              <a:rPr lang="en-US" sz="2400" dirty="0" err="1" smtClean="0"/>
              <a:t>пожари</a:t>
            </a:r>
            <a:r>
              <a:rPr lang="en-US" sz="2400" dirty="0" smtClean="0"/>
              <a:t> </a:t>
            </a:r>
            <a:r>
              <a:rPr lang="en-US" sz="2400" dirty="0" err="1" smtClean="0"/>
              <a:t>кроз</a:t>
            </a:r>
            <a:r>
              <a:rPr lang="en-US" sz="2400" dirty="0" smtClean="0"/>
              <a:t> </a:t>
            </a:r>
            <a:r>
              <a:rPr lang="en-US" sz="2400" dirty="0" err="1" smtClean="0"/>
              <a:t>историју</a:t>
            </a:r>
            <a:r>
              <a:rPr lang="en-US" sz="2400" dirty="0" smtClean="0"/>
              <a:t>. </a:t>
            </a:r>
          </a:p>
          <a:p>
            <a:r>
              <a:rPr lang="en-US" sz="2400" dirty="0" err="1" smtClean="0"/>
              <a:t>Историјат</a:t>
            </a:r>
            <a:r>
              <a:rPr lang="en-US" sz="2400" dirty="0" smtClean="0"/>
              <a:t> </a:t>
            </a:r>
            <a:r>
              <a:rPr lang="en-US" sz="2400" dirty="0" err="1" smtClean="0"/>
              <a:t>управљања</a:t>
            </a:r>
            <a:r>
              <a:rPr lang="en-US" sz="2400" dirty="0" smtClean="0"/>
              <a:t> </a:t>
            </a:r>
            <a:r>
              <a:rPr lang="en-US" sz="2400" dirty="0" err="1" smtClean="0"/>
              <a:t>ризицима</a:t>
            </a:r>
            <a:r>
              <a:rPr lang="en-US" sz="2400" dirty="0" smtClean="0"/>
              <a:t> </a:t>
            </a:r>
            <a:r>
              <a:rPr lang="en-US" sz="2400" dirty="0" err="1" smtClean="0"/>
              <a:t>од</a:t>
            </a:r>
            <a:r>
              <a:rPr lang="en-US" sz="2400" dirty="0" smtClean="0"/>
              <a:t> </a:t>
            </a:r>
            <a:r>
              <a:rPr lang="en-US" sz="2400" dirty="0" err="1" smtClean="0"/>
              <a:t>догађаја</a:t>
            </a:r>
            <a:r>
              <a:rPr lang="en-US" sz="2400" dirty="0" smtClean="0"/>
              <a:t> </a:t>
            </a:r>
            <a:r>
              <a:rPr lang="en-US" sz="2400" dirty="0" err="1" smtClean="0"/>
              <a:t>са</a:t>
            </a:r>
            <a:r>
              <a:rPr lang="en-US" sz="2400" dirty="0" smtClean="0"/>
              <a:t> </a:t>
            </a:r>
            <a:r>
              <a:rPr lang="en-US" sz="2400" dirty="0" err="1" smtClean="0"/>
              <a:t>катастрофалним</a:t>
            </a:r>
            <a:r>
              <a:rPr lang="en-US" sz="2400" dirty="0" smtClean="0"/>
              <a:t> </a:t>
            </a:r>
            <a:r>
              <a:rPr lang="en-US" sz="2400" dirty="0" err="1" smtClean="0"/>
              <a:t>последицама</a:t>
            </a:r>
            <a:r>
              <a:rPr lang="en-US" sz="2400" dirty="0" smtClean="0"/>
              <a:t>. </a:t>
            </a:r>
          </a:p>
          <a:p>
            <a:r>
              <a:rPr lang="en-US" sz="2400" dirty="0" err="1" smtClean="0"/>
              <a:t>Увод</a:t>
            </a:r>
            <a:r>
              <a:rPr lang="en-US" sz="2400" dirty="0" smtClean="0"/>
              <a:t> у </a:t>
            </a:r>
            <a:r>
              <a:rPr lang="en-US" sz="2400" dirty="0" err="1" smtClean="0"/>
              <a:t>функције</a:t>
            </a:r>
            <a:r>
              <a:rPr lang="en-US" sz="2400" dirty="0" smtClean="0"/>
              <a:t> </a:t>
            </a:r>
            <a:r>
              <a:rPr lang="en-US" sz="2400" dirty="0" err="1" smtClean="0"/>
              <a:t>ризика</a:t>
            </a:r>
            <a:r>
              <a:rPr lang="en-US" sz="2400" dirty="0" smtClean="0"/>
              <a:t> и </a:t>
            </a:r>
            <a:r>
              <a:rPr lang="en-US" sz="2400" dirty="0" err="1" smtClean="0"/>
              <a:t>њене</a:t>
            </a:r>
            <a:r>
              <a:rPr lang="en-US" sz="2400" dirty="0" smtClean="0"/>
              <a:t> </a:t>
            </a:r>
            <a:r>
              <a:rPr lang="en-US" sz="2400" dirty="0" err="1" smtClean="0"/>
              <a:t>основне</a:t>
            </a:r>
            <a:r>
              <a:rPr lang="en-US" sz="2400" dirty="0" smtClean="0"/>
              <a:t> </a:t>
            </a:r>
            <a:r>
              <a:rPr lang="en-US" sz="2400" dirty="0" err="1" smtClean="0"/>
              <a:t>компоненте</a:t>
            </a:r>
            <a:r>
              <a:rPr lang="en-US" sz="2400" dirty="0" smtClean="0"/>
              <a:t>. </a:t>
            </a:r>
          </a:p>
          <a:p>
            <a:r>
              <a:rPr lang="en-US" sz="2400" dirty="0" err="1" smtClean="0"/>
              <a:t>Упознавање</a:t>
            </a:r>
            <a:r>
              <a:rPr lang="en-US" sz="2400" dirty="0" smtClean="0"/>
              <a:t> </a:t>
            </a:r>
            <a:r>
              <a:rPr lang="en-US" sz="2400" dirty="0" err="1" smtClean="0"/>
              <a:t>са</a:t>
            </a:r>
            <a:r>
              <a:rPr lang="en-US" sz="2400" dirty="0" smtClean="0"/>
              <a:t> </a:t>
            </a:r>
            <a:r>
              <a:rPr lang="en-US" sz="2400" dirty="0" err="1" smtClean="0"/>
              <a:t>циклусом</a:t>
            </a:r>
            <a:r>
              <a:rPr lang="en-US" sz="2400" dirty="0" smtClean="0"/>
              <a:t> </a:t>
            </a:r>
            <a:r>
              <a:rPr lang="en-US" sz="2400" dirty="0" err="1" smtClean="0"/>
              <a:t>управљања</a:t>
            </a:r>
            <a:r>
              <a:rPr lang="en-US" sz="2400" dirty="0" smtClean="0"/>
              <a:t> </a:t>
            </a:r>
            <a:r>
              <a:rPr lang="en-US" sz="2400" dirty="0" err="1" smtClean="0"/>
              <a:t>ризицима</a:t>
            </a:r>
            <a:r>
              <a:rPr lang="en-US" sz="2400" dirty="0" smtClean="0"/>
              <a:t> </a:t>
            </a:r>
            <a:endParaRPr lang="sr-Cyrl-BA" sz="2400" dirty="0" smtClean="0"/>
          </a:p>
          <a:p>
            <a:pPr>
              <a:buNone/>
            </a:pPr>
            <a:r>
              <a:rPr lang="en-US" sz="2400" dirty="0" err="1" smtClean="0"/>
              <a:t>од</a:t>
            </a:r>
            <a:r>
              <a:rPr lang="en-US" sz="2400" dirty="0" smtClean="0"/>
              <a:t> </a:t>
            </a:r>
            <a:r>
              <a:rPr lang="en-US" sz="2400" dirty="0" err="1" smtClean="0"/>
              <a:t>догађаја</a:t>
            </a:r>
            <a:r>
              <a:rPr lang="en-US" sz="2400" dirty="0" smtClean="0"/>
              <a:t> </a:t>
            </a:r>
            <a:r>
              <a:rPr lang="en-US" sz="2400" dirty="0" err="1" smtClean="0"/>
              <a:t>са</a:t>
            </a:r>
            <a:r>
              <a:rPr lang="en-US" sz="2400" dirty="0" smtClean="0"/>
              <a:t> </a:t>
            </a:r>
            <a:r>
              <a:rPr lang="en-US" sz="2400" dirty="0" err="1" smtClean="0"/>
              <a:t>катастрофалним</a:t>
            </a:r>
            <a:r>
              <a:rPr lang="en-US" sz="2400" dirty="0" smtClean="0"/>
              <a:t> </a:t>
            </a:r>
            <a:endParaRPr lang="sr-Cyrl-BA" sz="2400" dirty="0" smtClean="0"/>
          </a:p>
          <a:p>
            <a:pPr>
              <a:buNone/>
            </a:pPr>
            <a:r>
              <a:rPr lang="en-US" sz="2400" dirty="0" err="1" smtClean="0"/>
              <a:t>последицама</a:t>
            </a:r>
            <a:r>
              <a:rPr lang="en-US" sz="2400" dirty="0" smtClean="0"/>
              <a:t>. </a:t>
            </a:r>
          </a:p>
          <a:p>
            <a:r>
              <a:rPr lang="en-US" sz="2400" dirty="0" err="1" smtClean="0"/>
              <a:t>Носиоци</a:t>
            </a:r>
            <a:r>
              <a:rPr lang="en-US" sz="2400" dirty="0" smtClean="0"/>
              <a:t> </a:t>
            </a:r>
            <a:r>
              <a:rPr lang="en-US" sz="2400" dirty="0" err="1" smtClean="0"/>
              <a:t>функција</a:t>
            </a:r>
            <a:r>
              <a:rPr lang="en-US" sz="2400" dirty="0" smtClean="0"/>
              <a:t> у </a:t>
            </a:r>
            <a:r>
              <a:rPr lang="en-US" sz="2400" dirty="0" err="1" smtClean="0"/>
              <a:t>процесу</a:t>
            </a:r>
            <a:endParaRPr lang="sr-Cyrl-BA" sz="2400" dirty="0" smtClean="0"/>
          </a:p>
          <a:p>
            <a:pPr>
              <a:buNone/>
            </a:pPr>
            <a:r>
              <a:rPr lang="en-US" sz="2400" dirty="0" smtClean="0"/>
              <a:t> </a:t>
            </a:r>
            <a:r>
              <a:rPr lang="en-US" sz="2400" dirty="0" err="1" smtClean="0"/>
              <a:t>доношења</a:t>
            </a:r>
            <a:r>
              <a:rPr lang="en-US" sz="2400" dirty="0" smtClean="0"/>
              <a:t> </a:t>
            </a:r>
            <a:r>
              <a:rPr lang="en-US" sz="2400" dirty="0" err="1" smtClean="0"/>
              <a:t>одлука</a:t>
            </a:r>
            <a:r>
              <a:rPr lang="en-US" sz="2400" dirty="0" smtClean="0"/>
              <a:t>; </a:t>
            </a:r>
            <a:endParaRPr lang="en-US" sz="2400" dirty="0"/>
          </a:p>
        </p:txBody>
      </p:sp>
      <p:sp>
        <p:nvSpPr>
          <p:cNvPr id="6147" name="Slide Number Placeholder 8"/>
          <p:cNvSpPr>
            <a:spLocks noGrp="1"/>
          </p:cNvSpPr>
          <p:nvPr>
            <p:ph type="sldNum" sz="quarter" idx="12"/>
          </p:nvPr>
        </p:nvSpPr>
        <p:spPr bwMode="auto">
          <a:noFill/>
          <a:ln>
            <a:miter lim="800000"/>
            <a:headEnd/>
            <a:tailEnd/>
          </a:ln>
        </p:spPr>
        <p:txBody>
          <a:bodyPr/>
          <a:lstStyle/>
          <a:p>
            <a:fld id="{7DEA1ABF-8F41-4982-8532-B74D09F2292C}" type="slidenum">
              <a:rPr lang="en-US" altLang="en-US" smtClean="0"/>
              <a:pPr/>
              <a:t>5</a:t>
            </a:fld>
            <a:endParaRPr lang="en-US" altLang="en-US" smtClean="0"/>
          </a:p>
        </p:txBody>
      </p:sp>
      <p:sp>
        <p:nvSpPr>
          <p:cNvPr id="6148" name="Title 1"/>
          <p:cNvSpPr txBox="1">
            <a:spLocks/>
          </p:cNvSpPr>
          <p:nvPr/>
        </p:nvSpPr>
        <p:spPr bwMode="auto">
          <a:xfrm>
            <a:off x="1981200" y="228600"/>
            <a:ext cx="5562600" cy="381000"/>
          </a:xfrm>
          <a:prstGeom prst="rect">
            <a:avLst/>
          </a:prstGeom>
          <a:noFill/>
          <a:ln w="9525">
            <a:noFill/>
            <a:miter lim="800000"/>
            <a:headEnd/>
            <a:tailEnd/>
          </a:ln>
        </p:spPr>
        <p:txBody>
          <a:bodyPr anchor="ctr"/>
          <a:lstStyle/>
          <a:p>
            <a:pPr algn="ctr" eaLnBrk="1" hangingPunct="1"/>
            <a:r>
              <a:rPr lang="en-US" altLang="en-US" sz="1400">
                <a:solidFill>
                  <a:srgbClr val="002060"/>
                </a:solidFill>
                <a:latin typeface="Book Antiqua" pitchFamily="18" charset="0"/>
              </a:rPr>
              <a:t>Development of master curricula for natural disasters risk management in Western Balkan countries</a:t>
            </a:r>
            <a:endParaRPr lang="bs-Latn-BA" altLang="en-US" sz="1400">
              <a:solidFill>
                <a:srgbClr val="002060"/>
              </a:solidFill>
              <a:latin typeface="Book Antiqua" pitchFamily="18" charset="0"/>
            </a:endParaRPr>
          </a:p>
        </p:txBody>
      </p:sp>
      <p:cxnSp>
        <p:nvCxnSpPr>
          <p:cNvPr id="7" name="Straight Connector 6">
            <a:extLst/>
          </p:cNvPr>
          <p:cNvCxnSpPr/>
          <p:nvPr/>
        </p:nvCxnSpPr>
        <p:spPr>
          <a:xfrm>
            <a:off x="0" y="723900"/>
            <a:ext cx="9144000" cy="0"/>
          </a:xfrm>
          <a:prstGeom prst="line">
            <a:avLst/>
          </a:prstGeom>
          <a:ln w="254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pic>
        <p:nvPicPr>
          <p:cNvPr id="6150" name="Picture 10" descr="final_color.jpg"/>
          <p:cNvPicPr>
            <a:picLocks noChangeAspect="1"/>
          </p:cNvPicPr>
          <p:nvPr/>
        </p:nvPicPr>
        <p:blipFill>
          <a:blip r:embed="rId2"/>
          <a:srcRect/>
          <a:stretch>
            <a:fillRect/>
          </a:stretch>
        </p:blipFill>
        <p:spPr bwMode="auto">
          <a:xfrm>
            <a:off x="0" y="0"/>
            <a:ext cx="1447800" cy="685800"/>
          </a:xfrm>
          <a:prstGeom prst="rect">
            <a:avLst/>
          </a:prstGeom>
          <a:noFill/>
          <a:ln w="9525">
            <a:noFill/>
            <a:miter lim="800000"/>
            <a:headEnd/>
            <a:tailEnd/>
          </a:ln>
        </p:spPr>
      </p:pic>
      <p:pic>
        <p:nvPicPr>
          <p:cNvPr id="6151" name="Picture 11" descr="eu_flag_co_funded_pos_[rgb]_right.jpg"/>
          <p:cNvPicPr>
            <a:picLocks noChangeAspect="1" noChangeArrowheads="1"/>
          </p:cNvPicPr>
          <p:nvPr/>
        </p:nvPicPr>
        <p:blipFill>
          <a:blip r:embed="rId3"/>
          <a:srcRect/>
          <a:stretch>
            <a:fillRect/>
          </a:stretch>
        </p:blipFill>
        <p:spPr bwMode="auto">
          <a:xfrm>
            <a:off x="7467600" y="152400"/>
            <a:ext cx="1676400" cy="409575"/>
          </a:xfrm>
          <a:prstGeom prst="rect">
            <a:avLst/>
          </a:prstGeom>
          <a:noFill/>
          <a:ln w="9525">
            <a:noFill/>
            <a:miter lim="800000"/>
            <a:headEnd/>
            <a:tailEnd/>
          </a:ln>
        </p:spPr>
      </p:pic>
      <p:sp>
        <p:nvSpPr>
          <p:cNvPr id="6152" name="Rectangle 1"/>
          <p:cNvSpPr>
            <a:spLocks noChangeArrowheads="1"/>
          </p:cNvSpPr>
          <p:nvPr/>
        </p:nvSpPr>
        <p:spPr bwMode="auto">
          <a:xfrm>
            <a:off x="304800" y="1157288"/>
            <a:ext cx="0" cy="276225"/>
          </a:xfrm>
          <a:prstGeom prst="rect">
            <a:avLst/>
          </a:prstGeom>
          <a:noFill/>
          <a:ln w="9525">
            <a:noFill/>
            <a:miter lim="800000"/>
            <a:headEnd/>
            <a:tailEnd/>
          </a:ln>
        </p:spPr>
        <p:txBody>
          <a:bodyPr wrap="none" lIns="0" tIns="0" rIns="0" bIns="0" anchor="ctr">
            <a:spAutoFit/>
          </a:bodyPr>
          <a:lstStyle/>
          <a:p>
            <a:endParaRPr lang="ru-RU" altLang="en-US"/>
          </a:p>
        </p:txBody>
      </p:sp>
      <p:pic>
        <p:nvPicPr>
          <p:cNvPr id="11" name="Picture 10" descr="poplava Leposavic.png"/>
          <p:cNvPicPr>
            <a:picLocks noChangeAspect="1"/>
          </p:cNvPicPr>
          <p:nvPr/>
        </p:nvPicPr>
        <p:blipFill>
          <a:blip r:embed="rId4"/>
          <a:stretch>
            <a:fillRect/>
          </a:stretch>
        </p:blipFill>
        <p:spPr>
          <a:xfrm>
            <a:off x="4953000" y="3886200"/>
            <a:ext cx="3850268" cy="2565490"/>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p:cNvPr>
          <p:cNvSpPr>
            <a:spLocks noGrp="1"/>
          </p:cNvSpPr>
          <p:nvPr>
            <p:ph type="title"/>
          </p:nvPr>
        </p:nvSpPr>
        <p:spPr/>
        <p:txBody>
          <a:bodyPr rtlCol="0">
            <a:normAutofit fontScale="90000"/>
          </a:bodyPr>
          <a:lstStyle/>
          <a:p>
            <a:pPr eaLnBrk="1" fontAlgn="auto" hangingPunct="1">
              <a:spcAft>
                <a:spcPts val="0"/>
              </a:spcAft>
              <a:defRPr/>
            </a:pPr>
            <a:r>
              <a:rPr lang="en-US" sz="3200" dirty="0"/>
              <a:t/>
            </a:r>
            <a:br>
              <a:rPr lang="en-US" sz="3200" dirty="0"/>
            </a:br>
            <a:r>
              <a:rPr lang="en-US" sz="3200" dirty="0"/>
              <a:t/>
            </a:r>
            <a:br>
              <a:rPr lang="en-US" sz="3200" dirty="0"/>
            </a:br>
            <a:endParaRPr lang="en-US" sz="3200" dirty="0"/>
          </a:p>
        </p:txBody>
      </p:sp>
      <p:sp>
        <p:nvSpPr>
          <p:cNvPr id="7171" name="Content Placeholder 12"/>
          <p:cNvSpPr>
            <a:spLocks noGrp="1"/>
          </p:cNvSpPr>
          <p:nvPr>
            <p:ph idx="1"/>
          </p:nvPr>
        </p:nvSpPr>
        <p:spPr>
          <a:xfrm>
            <a:off x="533400" y="1219200"/>
            <a:ext cx="4572000" cy="5327650"/>
          </a:xfrm>
        </p:spPr>
        <p:txBody>
          <a:bodyPr/>
          <a:lstStyle/>
          <a:p>
            <a:pPr eaLnBrk="1" hangingPunct="1">
              <a:lnSpc>
                <a:spcPct val="90000"/>
              </a:lnSpc>
            </a:pPr>
            <a:r>
              <a:rPr lang="en-US" dirty="0" err="1" smtClean="0"/>
              <a:t>Процена</a:t>
            </a:r>
            <a:r>
              <a:rPr lang="en-US" dirty="0" smtClean="0"/>
              <a:t> </a:t>
            </a:r>
            <a:r>
              <a:rPr lang="en-US" dirty="0" err="1" smtClean="0"/>
              <a:t>доступности</a:t>
            </a:r>
            <a:r>
              <a:rPr lang="en-US" dirty="0" smtClean="0"/>
              <a:t> </a:t>
            </a:r>
            <a:r>
              <a:rPr lang="en-US" dirty="0" err="1" smtClean="0"/>
              <a:t>механизације</a:t>
            </a:r>
            <a:r>
              <a:rPr lang="en-US" dirty="0" smtClean="0"/>
              <a:t>, </a:t>
            </a:r>
            <a:r>
              <a:rPr lang="en-US" dirty="0" err="1" smtClean="0"/>
              <a:t>људских</a:t>
            </a:r>
            <a:r>
              <a:rPr lang="en-US" dirty="0" smtClean="0"/>
              <a:t> </a:t>
            </a:r>
            <a:r>
              <a:rPr lang="en-US" dirty="0" err="1" smtClean="0"/>
              <a:t>ресурса</a:t>
            </a:r>
            <a:r>
              <a:rPr lang="en-US" dirty="0" smtClean="0"/>
              <a:t> и </a:t>
            </a:r>
            <a:r>
              <a:rPr lang="en-US" dirty="0" err="1" smtClean="0"/>
              <a:t>материјалних</a:t>
            </a:r>
            <a:r>
              <a:rPr lang="en-US" dirty="0" smtClean="0"/>
              <a:t> </a:t>
            </a:r>
            <a:r>
              <a:rPr lang="en-US" dirty="0" err="1" smtClean="0"/>
              <a:t>средстава</a:t>
            </a:r>
            <a:r>
              <a:rPr lang="en-US" dirty="0" smtClean="0"/>
              <a:t> у </a:t>
            </a:r>
            <a:r>
              <a:rPr lang="en-US" dirty="0" err="1" smtClean="0"/>
              <a:t>хитним</a:t>
            </a:r>
            <a:r>
              <a:rPr lang="en-US" dirty="0" smtClean="0"/>
              <a:t> </a:t>
            </a:r>
            <a:r>
              <a:rPr lang="en-US" dirty="0" err="1" smtClean="0"/>
              <a:t>ситуацијама</a:t>
            </a:r>
            <a:r>
              <a:rPr lang="en-US" dirty="0" smtClean="0"/>
              <a:t>;</a:t>
            </a:r>
            <a:endParaRPr lang="sr-Cyrl-BA" dirty="0" smtClean="0"/>
          </a:p>
          <a:p>
            <a:pPr eaLnBrk="1" hangingPunct="1">
              <a:lnSpc>
                <a:spcPct val="90000"/>
              </a:lnSpc>
            </a:pPr>
            <a:r>
              <a:rPr lang="en-US" dirty="0" err="1" smtClean="0"/>
              <a:t>Осигурање</a:t>
            </a:r>
            <a:r>
              <a:rPr lang="en-US" dirty="0" smtClean="0"/>
              <a:t> и </a:t>
            </a:r>
            <a:r>
              <a:rPr lang="en-US" dirty="0" err="1" smtClean="0"/>
              <a:t>управљање</a:t>
            </a:r>
            <a:r>
              <a:rPr lang="en-US" dirty="0" smtClean="0"/>
              <a:t> </a:t>
            </a:r>
            <a:r>
              <a:rPr lang="en-US" dirty="0" err="1" smtClean="0"/>
              <a:t>ризицима</a:t>
            </a:r>
            <a:r>
              <a:rPr lang="en-US" dirty="0" smtClean="0"/>
              <a:t> </a:t>
            </a:r>
            <a:r>
              <a:rPr lang="en-US" dirty="0" err="1" smtClean="0"/>
              <a:t>од</a:t>
            </a:r>
            <a:r>
              <a:rPr lang="en-US" dirty="0" smtClean="0"/>
              <a:t> </a:t>
            </a:r>
            <a:r>
              <a:rPr lang="en-US" dirty="0" err="1" smtClean="0"/>
              <a:t>догађаја</a:t>
            </a:r>
            <a:r>
              <a:rPr lang="en-US" dirty="0" smtClean="0"/>
              <a:t> </a:t>
            </a:r>
            <a:r>
              <a:rPr lang="en-US" dirty="0" err="1" smtClean="0"/>
              <a:t>са</a:t>
            </a:r>
            <a:r>
              <a:rPr lang="en-US" dirty="0" smtClean="0"/>
              <a:t> </a:t>
            </a:r>
            <a:r>
              <a:rPr lang="en-US" dirty="0" err="1" smtClean="0"/>
              <a:t>катастрофалним</a:t>
            </a:r>
            <a:r>
              <a:rPr lang="en-US" dirty="0" smtClean="0"/>
              <a:t> </a:t>
            </a:r>
            <a:r>
              <a:rPr lang="sr-Cyrl-BA" dirty="0" err="1" smtClean="0"/>
              <a:t>п</a:t>
            </a:r>
            <a:r>
              <a:rPr lang="en-US" dirty="0" err="1" smtClean="0"/>
              <a:t>оследицама</a:t>
            </a:r>
            <a:r>
              <a:rPr lang="en-US" dirty="0" smtClean="0"/>
              <a:t>. </a:t>
            </a:r>
          </a:p>
        </p:txBody>
      </p:sp>
      <p:sp>
        <p:nvSpPr>
          <p:cNvPr id="7172" name="Slide Number Placeholder 8"/>
          <p:cNvSpPr>
            <a:spLocks noGrp="1"/>
          </p:cNvSpPr>
          <p:nvPr>
            <p:ph type="sldNum" sz="quarter" idx="12"/>
          </p:nvPr>
        </p:nvSpPr>
        <p:spPr bwMode="auto">
          <a:noFill/>
          <a:ln>
            <a:miter lim="800000"/>
            <a:headEnd/>
            <a:tailEnd/>
          </a:ln>
        </p:spPr>
        <p:txBody>
          <a:bodyPr/>
          <a:lstStyle/>
          <a:p>
            <a:fld id="{98A72109-98A7-4B8E-91E0-E3E4341311AE}" type="slidenum">
              <a:rPr lang="en-US" altLang="en-US" smtClean="0"/>
              <a:pPr/>
              <a:t>6</a:t>
            </a:fld>
            <a:endParaRPr lang="en-US" altLang="en-US" smtClean="0"/>
          </a:p>
        </p:txBody>
      </p:sp>
      <p:sp>
        <p:nvSpPr>
          <p:cNvPr id="7173" name="Title 1"/>
          <p:cNvSpPr txBox="1">
            <a:spLocks/>
          </p:cNvSpPr>
          <p:nvPr/>
        </p:nvSpPr>
        <p:spPr bwMode="auto">
          <a:xfrm>
            <a:off x="1981200" y="228600"/>
            <a:ext cx="5562600" cy="381000"/>
          </a:xfrm>
          <a:prstGeom prst="rect">
            <a:avLst/>
          </a:prstGeom>
          <a:noFill/>
          <a:ln w="9525">
            <a:noFill/>
            <a:miter lim="800000"/>
            <a:headEnd/>
            <a:tailEnd/>
          </a:ln>
        </p:spPr>
        <p:txBody>
          <a:bodyPr anchor="ctr"/>
          <a:lstStyle/>
          <a:p>
            <a:pPr algn="ctr" eaLnBrk="1" hangingPunct="1"/>
            <a:r>
              <a:rPr lang="en-US" altLang="en-US" sz="1400">
                <a:solidFill>
                  <a:srgbClr val="002060"/>
                </a:solidFill>
                <a:latin typeface="Book Antiqua" pitchFamily="18" charset="0"/>
              </a:rPr>
              <a:t>Development of master curricula for natural disasters risk management in Western Balkan countries</a:t>
            </a:r>
            <a:endParaRPr lang="bs-Latn-BA" altLang="en-US" sz="1400">
              <a:solidFill>
                <a:srgbClr val="002060"/>
              </a:solidFill>
              <a:latin typeface="Book Antiqua" pitchFamily="18" charset="0"/>
            </a:endParaRPr>
          </a:p>
        </p:txBody>
      </p:sp>
      <p:cxnSp>
        <p:nvCxnSpPr>
          <p:cNvPr id="7" name="Straight Connector 6">
            <a:extLst/>
          </p:cNvPr>
          <p:cNvCxnSpPr/>
          <p:nvPr/>
        </p:nvCxnSpPr>
        <p:spPr>
          <a:xfrm>
            <a:off x="0" y="723900"/>
            <a:ext cx="9144000" cy="0"/>
          </a:xfrm>
          <a:prstGeom prst="line">
            <a:avLst/>
          </a:prstGeom>
          <a:ln w="254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pic>
        <p:nvPicPr>
          <p:cNvPr id="7175" name="Picture 10" descr="final_color.jpg"/>
          <p:cNvPicPr>
            <a:picLocks noChangeAspect="1"/>
          </p:cNvPicPr>
          <p:nvPr/>
        </p:nvPicPr>
        <p:blipFill>
          <a:blip r:embed="rId2"/>
          <a:srcRect/>
          <a:stretch>
            <a:fillRect/>
          </a:stretch>
        </p:blipFill>
        <p:spPr bwMode="auto">
          <a:xfrm>
            <a:off x="0" y="0"/>
            <a:ext cx="1447800" cy="685800"/>
          </a:xfrm>
          <a:prstGeom prst="rect">
            <a:avLst/>
          </a:prstGeom>
          <a:noFill/>
          <a:ln w="9525">
            <a:noFill/>
            <a:miter lim="800000"/>
            <a:headEnd/>
            <a:tailEnd/>
          </a:ln>
        </p:spPr>
      </p:pic>
      <p:pic>
        <p:nvPicPr>
          <p:cNvPr id="7176" name="Picture 11" descr="eu_flag_co_funded_pos_[rgb]_right.jpg"/>
          <p:cNvPicPr>
            <a:picLocks noChangeAspect="1" noChangeArrowheads="1"/>
          </p:cNvPicPr>
          <p:nvPr/>
        </p:nvPicPr>
        <p:blipFill>
          <a:blip r:embed="rId3"/>
          <a:srcRect/>
          <a:stretch>
            <a:fillRect/>
          </a:stretch>
        </p:blipFill>
        <p:spPr bwMode="auto">
          <a:xfrm>
            <a:off x="7467600" y="152400"/>
            <a:ext cx="1676400" cy="409575"/>
          </a:xfrm>
          <a:prstGeom prst="rect">
            <a:avLst/>
          </a:prstGeom>
          <a:noFill/>
          <a:ln w="9525">
            <a:noFill/>
            <a:miter lim="800000"/>
            <a:headEnd/>
            <a:tailEnd/>
          </a:ln>
        </p:spPr>
      </p:pic>
      <p:sp>
        <p:nvSpPr>
          <p:cNvPr id="7177" name="Rectangle 1"/>
          <p:cNvSpPr>
            <a:spLocks noChangeArrowheads="1"/>
          </p:cNvSpPr>
          <p:nvPr/>
        </p:nvSpPr>
        <p:spPr bwMode="auto">
          <a:xfrm>
            <a:off x="304800" y="1157288"/>
            <a:ext cx="0" cy="276225"/>
          </a:xfrm>
          <a:prstGeom prst="rect">
            <a:avLst/>
          </a:prstGeom>
          <a:noFill/>
          <a:ln w="9525">
            <a:noFill/>
            <a:miter lim="800000"/>
            <a:headEnd/>
            <a:tailEnd/>
          </a:ln>
        </p:spPr>
        <p:txBody>
          <a:bodyPr wrap="none" lIns="0" tIns="0" rIns="0" bIns="0" anchor="ctr">
            <a:spAutoFit/>
          </a:bodyPr>
          <a:lstStyle/>
          <a:p>
            <a:endParaRPr lang="ru-RU" altLang="en-US"/>
          </a:p>
        </p:txBody>
      </p:sp>
      <p:sp>
        <p:nvSpPr>
          <p:cNvPr id="7179" name="AutoShape 11" descr="Ð ÐµÐ·ÑÐ»ÑÐ°Ñ ÑÐ»Ð¸ÐºÐ° Ð·Ð° mehanizacija u katastrofama"/>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11" name="Picture 10" descr="meha.jpg"/>
          <p:cNvPicPr>
            <a:picLocks noChangeAspect="1"/>
          </p:cNvPicPr>
          <p:nvPr/>
        </p:nvPicPr>
        <p:blipFill>
          <a:blip r:embed="rId4"/>
          <a:stretch>
            <a:fillRect/>
          </a:stretch>
        </p:blipFill>
        <p:spPr>
          <a:xfrm>
            <a:off x="4953000" y="1600200"/>
            <a:ext cx="3789477" cy="3429000"/>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p:cNvPr>
          <p:cNvSpPr>
            <a:spLocks noGrp="1"/>
          </p:cNvSpPr>
          <p:nvPr>
            <p:ph type="title"/>
          </p:nvPr>
        </p:nvSpPr>
        <p:spPr/>
        <p:txBody>
          <a:bodyPr rtlCol="0">
            <a:normAutofit fontScale="90000"/>
          </a:bodyPr>
          <a:lstStyle/>
          <a:p>
            <a:pPr eaLnBrk="1" fontAlgn="auto" hangingPunct="1">
              <a:spcAft>
                <a:spcPts val="0"/>
              </a:spcAft>
              <a:defRPr/>
            </a:pPr>
            <a:r>
              <a:rPr lang="en-US" sz="3200" dirty="0"/>
              <a:t/>
            </a:r>
            <a:br>
              <a:rPr lang="en-US" sz="3200" dirty="0"/>
            </a:br>
            <a:r>
              <a:rPr lang="en-US" sz="3200" dirty="0"/>
              <a:t/>
            </a:r>
            <a:br>
              <a:rPr lang="en-US" sz="3200" dirty="0"/>
            </a:br>
            <a:endParaRPr lang="en-US" sz="3200" dirty="0"/>
          </a:p>
        </p:txBody>
      </p:sp>
      <p:sp>
        <p:nvSpPr>
          <p:cNvPr id="8195" name="Content Placeholder 12"/>
          <p:cNvSpPr>
            <a:spLocks noGrp="1"/>
          </p:cNvSpPr>
          <p:nvPr>
            <p:ph idx="1"/>
          </p:nvPr>
        </p:nvSpPr>
        <p:spPr>
          <a:xfrm>
            <a:off x="609600" y="1905000"/>
            <a:ext cx="8220075" cy="4297363"/>
          </a:xfrm>
        </p:spPr>
        <p:txBody>
          <a:bodyPr/>
          <a:lstStyle/>
          <a:p>
            <a:r>
              <a:rPr lang="en-US" dirty="0" err="1" smtClean="0"/>
              <a:t>Улога</a:t>
            </a:r>
            <a:r>
              <a:rPr lang="en-US" dirty="0" smtClean="0"/>
              <a:t> </a:t>
            </a:r>
            <a:r>
              <a:rPr lang="en-US" dirty="0" err="1" smtClean="0"/>
              <a:t>комуникације</a:t>
            </a:r>
            <a:r>
              <a:rPr lang="en-US" dirty="0" smtClean="0"/>
              <a:t> у </a:t>
            </a:r>
          </a:p>
          <a:p>
            <a:pPr>
              <a:buNone/>
            </a:pPr>
            <a:r>
              <a:rPr lang="en-US" dirty="0" err="1" smtClean="0"/>
              <a:t>управљању</a:t>
            </a:r>
            <a:r>
              <a:rPr lang="en-US" dirty="0" smtClean="0"/>
              <a:t> </a:t>
            </a:r>
            <a:r>
              <a:rPr lang="en-US" dirty="0" err="1" smtClean="0"/>
              <a:t>ризицима</a:t>
            </a:r>
            <a:endParaRPr lang="en-US" dirty="0" smtClean="0"/>
          </a:p>
          <a:p>
            <a:pPr>
              <a:buNone/>
            </a:pPr>
            <a:r>
              <a:rPr lang="en-US" dirty="0" smtClean="0"/>
              <a:t> </a:t>
            </a:r>
            <a:r>
              <a:rPr lang="en-US" dirty="0" err="1" smtClean="0"/>
              <a:t>од</a:t>
            </a:r>
            <a:r>
              <a:rPr lang="en-US" dirty="0" smtClean="0"/>
              <a:t> </a:t>
            </a:r>
            <a:r>
              <a:rPr lang="en-US" dirty="0" err="1" smtClean="0"/>
              <a:t>пожара</a:t>
            </a:r>
            <a:r>
              <a:rPr lang="en-US" dirty="0" smtClean="0"/>
              <a:t> и </a:t>
            </a:r>
            <a:r>
              <a:rPr lang="en-US" dirty="0" err="1" smtClean="0"/>
              <a:t>догађаја</a:t>
            </a:r>
            <a:endParaRPr lang="en-US" dirty="0" smtClean="0"/>
          </a:p>
          <a:p>
            <a:pPr>
              <a:buNone/>
            </a:pPr>
            <a:r>
              <a:rPr lang="en-US" dirty="0" smtClean="0"/>
              <a:t> </a:t>
            </a:r>
            <a:r>
              <a:rPr lang="en-US" dirty="0" err="1" smtClean="0"/>
              <a:t>са</a:t>
            </a:r>
            <a:r>
              <a:rPr lang="en-US" dirty="0" smtClean="0"/>
              <a:t> </a:t>
            </a:r>
            <a:r>
              <a:rPr lang="en-US" dirty="0" err="1" smtClean="0"/>
              <a:t>катастрофалним</a:t>
            </a:r>
            <a:endParaRPr lang="en-US" dirty="0" smtClean="0"/>
          </a:p>
          <a:p>
            <a:pPr>
              <a:buNone/>
            </a:pPr>
            <a:r>
              <a:rPr lang="en-US" dirty="0" smtClean="0"/>
              <a:t> </a:t>
            </a:r>
            <a:r>
              <a:rPr lang="en-US" dirty="0" err="1" smtClean="0"/>
              <a:t>последицама</a:t>
            </a:r>
            <a:r>
              <a:rPr lang="en-US" dirty="0" smtClean="0"/>
              <a:t>;</a:t>
            </a:r>
          </a:p>
          <a:p>
            <a:r>
              <a:rPr lang="en-US" dirty="0" smtClean="0"/>
              <a:t> </a:t>
            </a:r>
            <a:r>
              <a:rPr lang="en-US" dirty="0" err="1" smtClean="0"/>
              <a:t>Медији</a:t>
            </a:r>
            <a:r>
              <a:rPr lang="en-US" dirty="0" smtClean="0"/>
              <a:t> и </a:t>
            </a:r>
            <a:r>
              <a:rPr lang="en-US" dirty="0" err="1" smtClean="0"/>
              <a:t>ангажовање</a:t>
            </a:r>
            <a:r>
              <a:rPr lang="en-US" dirty="0" smtClean="0"/>
              <a:t> </a:t>
            </a:r>
            <a:r>
              <a:rPr lang="en-US" dirty="0" err="1" smtClean="0"/>
              <a:t>јавности</a:t>
            </a:r>
            <a:r>
              <a:rPr lang="en-US" dirty="0" smtClean="0"/>
              <a:t>.</a:t>
            </a:r>
          </a:p>
        </p:txBody>
      </p:sp>
      <p:sp>
        <p:nvSpPr>
          <p:cNvPr id="8196" name="Slide Number Placeholder 8"/>
          <p:cNvSpPr>
            <a:spLocks noGrp="1"/>
          </p:cNvSpPr>
          <p:nvPr>
            <p:ph type="sldNum" sz="quarter" idx="12"/>
          </p:nvPr>
        </p:nvSpPr>
        <p:spPr bwMode="auto">
          <a:noFill/>
          <a:ln>
            <a:miter lim="800000"/>
            <a:headEnd/>
            <a:tailEnd/>
          </a:ln>
        </p:spPr>
        <p:txBody>
          <a:bodyPr/>
          <a:lstStyle/>
          <a:p>
            <a:fld id="{633E7089-B8C8-4A42-81CF-760AD2AC4AEE}" type="slidenum">
              <a:rPr lang="en-US" altLang="en-US" smtClean="0"/>
              <a:pPr/>
              <a:t>7</a:t>
            </a:fld>
            <a:endParaRPr lang="en-US" altLang="en-US" smtClean="0"/>
          </a:p>
        </p:txBody>
      </p:sp>
      <p:sp>
        <p:nvSpPr>
          <p:cNvPr id="8197" name="Title 1"/>
          <p:cNvSpPr txBox="1">
            <a:spLocks/>
          </p:cNvSpPr>
          <p:nvPr/>
        </p:nvSpPr>
        <p:spPr bwMode="auto">
          <a:xfrm>
            <a:off x="1981200" y="228600"/>
            <a:ext cx="5562600" cy="381000"/>
          </a:xfrm>
          <a:prstGeom prst="rect">
            <a:avLst/>
          </a:prstGeom>
          <a:noFill/>
          <a:ln w="9525">
            <a:noFill/>
            <a:miter lim="800000"/>
            <a:headEnd/>
            <a:tailEnd/>
          </a:ln>
        </p:spPr>
        <p:txBody>
          <a:bodyPr anchor="ctr"/>
          <a:lstStyle/>
          <a:p>
            <a:pPr algn="ctr" eaLnBrk="1" hangingPunct="1"/>
            <a:r>
              <a:rPr lang="en-US" altLang="en-US" sz="1400">
                <a:solidFill>
                  <a:srgbClr val="002060"/>
                </a:solidFill>
                <a:latin typeface="Book Antiqua" pitchFamily="18" charset="0"/>
              </a:rPr>
              <a:t>Development of master curricula for natural disasters risk management in Western Balkan countries</a:t>
            </a:r>
            <a:endParaRPr lang="bs-Latn-BA" altLang="en-US" sz="1400">
              <a:solidFill>
                <a:srgbClr val="002060"/>
              </a:solidFill>
              <a:latin typeface="Book Antiqua" pitchFamily="18" charset="0"/>
            </a:endParaRPr>
          </a:p>
        </p:txBody>
      </p:sp>
      <p:cxnSp>
        <p:nvCxnSpPr>
          <p:cNvPr id="7" name="Straight Connector 6">
            <a:extLst/>
          </p:cNvPr>
          <p:cNvCxnSpPr/>
          <p:nvPr/>
        </p:nvCxnSpPr>
        <p:spPr>
          <a:xfrm>
            <a:off x="0" y="723900"/>
            <a:ext cx="9144000" cy="0"/>
          </a:xfrm>
          <a:prstGeom prst="line">
            <a:avLst/>
          </a:prstGeom>
          <a:ln w="254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pic>
        <p:nvPicPr>
          <p:cNvPr id="8199" name="Picture 10" descr="final_color.jpg"/>
          <p:cNvPicPr>
            <a:picLocks noChangeAspect="1"/>
          </p:cNvPicPr>
          <p:nvPr/>
        </p:nvPicPr>
        <p:blipFill>
          <a:blip r:embed="rId2"/>
          <a:srcRect/>
          <a:stretch>
            <a:fillRect/>
          </a:stretch>
        </p:blipFill>
        <p:spPr bwMode="auto">
          <a:xfrm>
            <a:off x="0" y="0"/>
            <a:ext cx="1447800" cy="685800"/>
          </a:xfrm>
          <a:prstGeom prst="rect">
            <a:avLst/>
          </a:prstGeom>
          <a:noFill/>
          <a:ln w="9525">
            <a:noFill/>
            <a:miter lim="800000"/>
            <a:headEnd/>
            <a:tailEnd/>
          </a:ln>
        </p:spPr>
      </p:pic>
      <p:pic>
        <p:nvPicPr>
          <p:cNvPr id="8200" name="Picture 11" descr="eu_flag_co_funded_pos_[rgb]_right.jpg"/>
          <p:cNvPicPr>
            <a:picLocks noChangeAspect="1" noChangeArrowheads="1"/>
          </p:cNvPicPr>
          <p:nvPr/>
        </p:nvPicPr>
        <p:blipFill>
          <a:blip r:embed="rId3"/>
          <a:srcRect/>
          <a:stretch>
            <a:fillRect/>
          </a:stretch>
        </p:blipFill>
        <p:spPr bwMode="auto">
          <a:xfrm>
            <a:off x="7467600" y="152400"/>
            <a:ext cx="1676400" cy="409575"/>
          </a:xfrm>
          <a:prstGeom prst="rect">
            <a:avLst/>
          </a:prstGeom>
          <a:noFill/>
          <a:ln w="9525">
            <a:noFill/>
            <a:miter lim="800000"/>
            <a:headEnd/>
            <a:tailEnd/>
          </a:ln>
        </p:spPr>
      </p:pic>
      <p:sp>
        <p:nvSpPr>
          <p:cNvPr id="8201" name="Rectangle 1"/>
          <p:cNvSpPr>
            <a:spLocks noChangeArrowheads="1"/>
          </p:cNvSpPr>
          <p:nvPr/>
        </p:nvSpPr>
        <p:spPr bwMode="auto">
          <a:xfrm>
            <a:off x="304800" y="1157288"/>
            <a:ext cx="0" cy="276225"/>
          </a:xfrm>
          <a:prstGeom prst="rect">
            <a:avLst/>
          </a:prstGeom>
          <a:noFill/>
          <a:ln w="9525">
            <a:noFill/>
            <a:miter lim="800000"/>
            <a:headEnd/>
            <a:tailEnd/>
          </a:ln>
        </p:spPr>
        <p:txBody>
          <a:bodyPr wrap="none" lIns="0" tIns="0" rIns="0" bIns="0" anchor="ctr">
            <a:spAutoFit/>
          </a:bodyPr>
          <a:lstStyle/>
          <a:p>
            <a:endParaRPr lang="ru-RU" altLang="en-US"/>
          </a:p>
        </p:txBody>
      </p:sp>
      <p:pic>
        <p:nvPicPr>
          <p:cNvPr id="8204" name="Picture 12" descr="Ð ÐµÐ·ÑÐ»ÑÐ°Ñ ÑÐ»Ð¸ÐºÐ° Ð·Ð° mediji u katastrofama"/>
          <p:cNvPicPr>
            <a:picLocks noChangeAspect="1" noChangeArrowheads="1"/>
          </p:cNvPicPr>
          <p:nvPr/>
        </p:nvPicPr>
        <p:blipFill>
          <a:blip r:embed="rId4"/>
          <a:srcRect/>
          <a:stretch>
            <a:fillRect/>
          </a:stretch>
        </p:blipFill>
        <p:spPr bwMode="auto">
          <a:xfrm>
            <a:off x="5410200" y="1143000"/>
            <a:ext cx="2857500" cy="3581400"/>
          </a:xfrm>
          <a:prstGeom prst="rect">
            <a:avLst/>
          </a:prstGeom>
          <a:no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p:cNvPr>
          <p:cNvSpPr>
            <a:spLocks noGrp="1"/>
          </p:cNvSpPr>
          <p:nvPr>
            <p:ph type="title"/>
          </p:nvPr>
        </p:nvSpPr>
        <p:spPr/>
        <p:txBody>
          <a:bodyPr rtlCol="0">
            <a:normAutofit fontScale="90000"/>
          </a:bodyPr>
          <a:lstStyle/>
          <a:p>
            <a:pPr eaLnBrk="1" fontAlgn="auto" hangingPunct="1">
              <a:spcAft>
                <a:spcPts val="0"/>
              </a:spcAft>
              <a:defRPr/>
            </a:pPr>
            <a:r>
              <a:rPr lang="en-US" sz="3200" dirty="0"/>
              <a:t/>
            </a:r>
            <a:br>
              <a:rPr lang="en-US" sz="3200" dirty="0"/>
            </a:br>
            <a:r>
              <a:rPr lang="en-US" sz="3200" dirty="0"/>
              <a:t/>
            </a:r>
            <a:br>
              <a:rPr lang="en-US" sz="3200" dirty="0"/>
            </a:br>
            <a:endParaRPr lang="en-US" sz="3200" dirty="0"/>
          </a:p>
        </p:txBody>
      </p:sp>
      <p:sp>
        <p:nvSpPr>
          <p:cNvPr id="9219" name="Slide Number Placeholder 8"/>
          <p:cNvSpPr>
            <a:spLocks noGrp="1"/>
          </p:cNvSpPr>
          <p:nvPr>
            <p:ph type="sldNum" sz="quarter" idx="12"/>
          </p:nvPr>
        </p:nvSpPr>
        <p:spPr bwMode="auto">
          <a:noFill/>
          <a:ln>
            <a:miter lim="800000"/>
            <a:headEnd/>
            <a:tailEnd/>
          </a:ln>
        </p:spPr>
        <p:txBody>
          <a:bodyPr/>
          <a:lstStyle/>
          <a:p>
            <a:fld id="{8405AE07-15E6-4472-861F-2588C22F787B}" type="slidenum">
              <a:rPr lang="en-US" altLang="en-US" smtClean="0"/>
              <a:pPr/>
              <a:t>8</a:t>
            </a:fld>
            <a:endParaRPr lang="en-US" altLang="en-US" smtClean="0"/>
          </a:p>
        </p:txBody>
      </p:sp>
      <p:sp>
        <p:nvSpPr>
          <p:cNvPr id="9220" name="Title 1"/>
          <p:cNvSpPr txBox="1">
            <a:spLocks/>
          </p:cNvSpPr>
          <p:nvPr/>
        </p:nvSpPr>
        <p:spPr bwMode="auto">
          <a:xfrm>
            <a:off x="1981200" y="228600"/>
            <a:ext cx="5562600" cy="381000"/>
          </a:xfrm>
          <a:prstGeom prst="rect">
            <a:avLst/>
          </a:prstGeom>
          <a:noFill/>
          <a:ln w="9525">
            <a:noFill/>
            <a:miter lim="800000"/>
            <a:headEnd/>
            <a:tailEnd/>
          </a:ln>
        </p:spPr>
        <p:txBody>
          <a:bodyPr anchor="ctr"/>
          <a:lstStyle/>
          <a:p>
            <a:pPr algn="ctr" eaLnBrk="1" hangingPunct="1"/>
            <a:r>
              <a:rPr lang="en-US" altLang="en-US" sz="1400">
                <a:solidFill>
                  <a:srgbClr val="002060"/>
                </a:solidFill>
                <a:latin typeface="Book Antiqua" pitchFamily="18" charset="0"/>
              </a:rPr>
              <a:t>Development of master curricula for natural disasters risk management in Western Balkan countries</a:t>
            </a:r>
            <a:endParaRPr lang="bs-Latn-BA" altLang="en-US" sz="1400">
              <a:solidFill>
                <a:srgbClr val="002060"/>
              </a:solidFill>
              <a:latin typeface="Book Antiqua" pitchFamily="18" charset="0"/>
            </a:endParaRPr>
          </a:p>
        </p:txBody>
      </p:sp>
      <p:cxnSp>
        <p:nvCxnSpPr>
          <p:cNvPr id="7" name="Straight Connector 6">
            <a:extLst/>
          </p:cNvPr>
          <p:cNvCxnSpPr/>
          <p:nvPr/>
        </p:nvCxnSpPr>
        <p:spPr>
          <a:xfrm>
            <a:off x="0" y="723900"/>
            <a:ext cx="9144000" cy="0"/>
          </a:xfrm>
          <a:prstGeom prst="line">
            <a:avLst/>
          </a:prstGeom>
          <a:ln w="254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pic>
        <p:nvPicPr>
          <p:cNvPr id="9222" name="Picture 10" descr="final_color.jpg"/>
          <p:cNvPicPr>
            <a:picLocks noChangeAspect="1"/>
          </p:cNvPicPr>
          <p:nvPr/>
        </p:nvPicPr>
        <p:blipFill>
          <a:blip r:embed="rId2"/>
          <a:srcRect/>
          <a:stretch>
            <a:fillRect/>
          </a:stretch>
        </p:blipFill>
        <p:spPr bwMode="auto">
          <a:xfrm>
            <a:off x="0" y="0"/>
            <a:ext cx="1447800" cy="685800"/>
          </a:xfrm>
          <a:prstGeom prst="rect">
            <a:avLst/>
          </a:prstGeom>
          <a:noFill/>
          <a:ln w="9525">
            <a:noFill/>
            <a:miter lim="800000"/>
            <a:headEnd/>
            <a:tailEnd/>
          </a:ln>
        </p:spPr>
      </p:pic>
      <p:pic>
        <p:nvPicPr>
          <p:cNvPr id="9223" name="Picture 11" descr="eu_flag_co_funded_pos_[rgb]_right.jpg"/>
          <p:cNvPicPr>
            <a:picLocks noChangeAspect="1" noChangeArrowheads="1"/>
          </p:cNvPicPr>
          <p:nvPr/>
        </p:nvPicPr>
        <p:blipFill>
          <a:blip r:embed="rId3"/>
          <a:srcRect/>
          <a:stretch>
            <a:fillRect/>
          </a:stretch>
        </p:blipFill>
        <p:spPr bwMode="auto">
          <a:xfrm>
            <a:off x="7467600" y="152400"/>
            <a:ext cx="1676400" cy="409575"/>
          </a:xfrm>
          <a:prstGeom prst="rect">
            <a:avLst/>
          </a:prstGeom>
          <a:noFill/>
          <a:ln w="9525">
            <a:noFill/>
            <a:miter lim="800000"/>
            <a:headEnd/>
            <a:tailEnd/>
          </a:ln>
        </p:spPr>
      </p:pic>
      <p:sp>
        <p:nvSpPr>
          <p:cNvPr id="9224" name="Rectangle 1"/>
          <p:cNvSpPr>
            <a:spLocks noChangeArrowheads="1"/>
          </p:cNvSpPr>
          <p:nvPr/>
        </p:nvSpPr>
        <p:spPr bwMode="auto">
          <a:xfrm>
            <a:off x="304800" y="1157288"/>
            <a:ext cx="0" cy="276225"/>
          </a:xfrm>
          <a:prstGeom prst="rect">
            <a:avLst/>
          </a:prstGeom>
          <a:noFill/>
          <a:ln w="9525">
            <a:noFill/>
            <a:miter lim="800000"/>
            <a:headEnd/>
            <a:tailEnd/>
          </a:ln>
        </p:spPr>
        <p:txBody>
          <a:bodyPr wrap="none" lIns="0" tIns="0" rIns="0" bIns="0" anchor="ctr">
            <a:spAutoFit/>
          </a:bodyPr>
          <a:lstStyle/>
          <a:p>
            <a:endParaRPr lang="ru-RU" altLang="en-US"/>
          </a:p>
        </p:txBody>
      </p:sp>
      <p:graphicFrame>
        <p:nvGraphicFramePr>
          <p:cNvPr id="4" name="Table 3">
            <a:extLst/>
          </p:cNvPr>
          <p:cNvGraphicFramePr>
            <a:graphicFrameLocks noGrp="1"/>
          </p:cNvGraphicFramePr>
          <p:nvPr/>
        </p:nvGraphicFramePr>
        <p:xfrm>
          <a:off x="457200" y="3786188"/>
          <a:ext cx="8229600" cy="152400"/>
        </p:xfrm>
        <a:graphic>
          <a:graphicData uri="http://schemas.openxmlformats.org/drawingml/2006/table">
            <a:tbl>
              <a:tblPr firstRow="1" firstCol="1" bandRow="1">
                <a:tableStyleId>{5C22544A-7EE6-4342-B048-85BDC9FD1C3A}</a:tableStyleId>
              </a:tblPr>
              <a:tblGrid>
                <a:gridCol w="1645920">
                  <a:extLst>
                    <a:ext uri="{9D8B030D-6E8A-4147-A177-3AD203B41FA5}">
                      <a16:colId xmlns:a16="http://schemas.microsoft.com/office/drawing/2014/main" val="20000"/>
                    </a:ext>
                  </a:extLst>
                </a:gridCol>
                <a:gridCol w="1645920">
                  <a:extLst>
                    <a:ext uri="{9D8B030D-6E8A-4147-A177-3AD203B41FA5}">
                      <a16:colId xmlns:a16="http://schemas.microsoft.com/office/drawing/2014/main" val="20001"/>
                    </a:ext>
                  </a:extLst>
                </a:gridCol>
                <a:gridCol w="1645920">
                  <a:extLst>
                    <a:ext uri="{9D8B030D-6E8A-4147-A177-3AD203B41FA5}">
                      <a16:colId xmlns:a16="http://schemas.microsoft.com/office/drawing/2014/main" val="20002"/>
                    </a:ext>
                  </a:extLst>
                </a:gridCol>
                <a:gridCol w="1645920">
                  <a:extLst>
                    <a:ext uri="{9D8B030D-6E8A-4147-A177-3AD203B41FA5}">
                      <a16:colId xmlns:a16="http://schemas.microsoft.com/office/drawing/2014/main" val="20003"/>
                    </a:ext>
                  </a:extLst>
                </a:gridCol>
                <a:gridCol w="1645920">
                  <a:extLst>
                    <a:ext uri="{9D8B030D-6E8A-4147-A177-3AD203B41FA5}">
                      <a16:colId xmlns:a16="http://schemas.microsoft.com/office/drawing/2014/main" val="20004"/>
                    </a:ext>
                  </a:extLst>
                </a:gridCol>
              </a:tblGrid>
              <a:tr h="0">
                <a:tc>
                  <a:txBody>
                    <a:bodyPr/>
                    <a:lstStyle/>
                    <a:p>
                      <a:endParaRPr lang="sr-Latn-RS" sz="1000">
                        <a:effectLst/>
                        <a:latin typeface="Times New Roman" panose="02020603050405020304" pitchFamily="18" charset="0"/>
                      </a:endParaRPr>
                    </a:p>
                  </a:txBody>
                  <a:tcPr marL="0" marR="0" marT="0" marB="0" anchor="ctr"/>
                </a:tc>
                <a:tc>
                  <a:txBody>
                    <a:bodyPr/>
                    <a:lstStyle/>
                    <a:p>
                      <a:endParaRPr lang="sr-Latn-RS" sz="1000">
                        <a:effectLst/>
                        <a:latin typeface="Times New Roman" panose="02020603050405020304" pitchFamily="18" charset="0"/>
                      </a:endParaRPr>
                    </a:p>
                  </a:txBody>
                  <a:tcPr marL="0" marR="0" marT="0" marB="0" anchor="ctr"/>
                </a:tc>
                <a:tc>
                  <a:txBody>
                    <a:bodyPr/>
                    <a:lstStyle/>
                    <a:p>
                      <a:endParaRPr lang="sr-Latn-RS" sz="1000">
                        <a:effectLst/>
                        <a:latin typeface="Times New Roman" panose="02020603050405020304" pitchFamily="18" charset="0"/>
                      </a:endParaRPr>
                    </a:p>
                  </a:txBody>
                  <a:tcPr marL="0" marR="0" marT="0" marB="0" anchor="ctr"/>
                </a:tc>
                <a:tc>
                  <a:txBody>
                    <a:bodyPr/>
                    <a:lstStyle/>
                    <a:p>
                      <a:endParaRPr lang="sr-Latn-RS" sz="1000">
                        <a:effectLst/>
                        <a:latin typeface="Times New Roman" panose="02020603050405020304" pitchFamily="18" charset="0"/>
                      </a:endParaRPr>
                    </a:p>
                  </a:txBody>
                  <a:tcPr marL="0" marR="0" marT="0" marB="0" anchor="ctr"/>
                </a:tc>
                <a:tc>
                  <a:txBody>
                    <a:bodyPr/>
                    <a:lstStyle/>
                    <a:p>
                      <a:endParaRPr lang="sr-Latn-RS" sz="1000">
                        <a:effectLst/>
                        <a:latin typeface="Times New Roman" panose="02020603050405020304" pitchFamily="18" charset="0"/>
                      </a:endParaRPr>
                    </a:p>
                  </a:txBody>
                  <a:tcPr marL="0" marR="0" marT="0" marB="0" anchor="ctr"/>
                </a:tc>
                <a:extLst>
                  <a:ext uri="{0D108BD9-81ED-4DB2-BD59-A6C34878D82A}">
                    <a16:rowId xmlns:a16="http://schemas.microsoft.com/office/drawing/2014/main" val="10000"/>
                  </a:ext>
                </a:extLst>
              </a:tr>
            </a:tbl>
          </a:graphicData>
        </a:graphic>
      </p:graphicFrame>
      <p:graphicFrame>
        <p:nvGraphicFramePr>
          <p:cNvPr id="5" name="Table 4">
            <a:extLst/>
          </p:cNvPr>
          <p:cNvGraphicFramePr>
            <a:graphicFrameLocks noGrp="1"/>
          </p:cNvGraphicFramePr>
          <p:nvPr/>
        </p:nvGraphicFramePr>
        <p:xfrm>
          <a:off x="457200" y="3786188"/>
          <a:ext cx="8229600" cy="152400"/>
        </p:xfrm>
        <a:graphic>
          <a:graphicData uri="http://schemas.openxmlformats.org/drawingml/2006/table">
            <a:tbl>
              <a:tblPr firstRow="1" firstCol="1" bandRow="1">
                <a:tableStyleId>{5C22544A-7EE6-4342-B048-85BDC9FD1C3A}</a:tableStyleId>
              </a:tblPr>
              <a:tblGrid>
                <a:gridCol w="2057400">
                  <a:extLst>
                    <a:ext uri="{9D8B030D-6E8A-4147-A177-3AD203B41FA5}">
                      <a16:colId xmlns:a16="http://schemas.microsoft.com/office/drawing/2014/main" val="20000"/>
                    </a:ext>
                  </a:extLst>
                </a:gridCol>
                <a:gridCol w="2057400">
                  <a:extLst>
                    <a:ext uri="{9D8B030D-6E8A-4147-A177-3AD203B41FA5}">
                      <a16:colId xmlns:a16="http://schemas.microsoft.com/office/drawing/2014/main" val="20001"/>
                    </a:ext>
                  </a:extLst>
                </a:gridCol>
                <a:gridCol w="2057400">
                  <a:extLst>
                    <a:ext uri="{9D8B030D-6E8A-4147-A177-3AD203B41FA5}">
                      <a16:colId xmlns:a16="http://schemas.microsoft.com/office/drawing/2014/main" val="20002"/>
                    </a:ext>
                  </a:extLst>
                </a:gridCol>
                <a:gridCol w="2057400">
                  <a:extLst>
                    <a:ext uri="{9D8B030D-6E8A-4147-A177-3AD203B41FA5}">
                      <a16:colId xmlns:a16="http://schemas.microsoft.com/office/drawing/2014/main" val="20003"/>
                    </a:ext>
                  </a:extLst>
                </a:gridCol>
              </a:tblGrid>
              <a:tr h="0">
                <a:tc>
                  <a:txBody>
                    <a:bodyPr/>
                    <a:lstStyle/>
                    <a:p>
                      <a:endParaRPr lang="sr-Latn-RS" sz="1000">
                        <a:effectLst/>
                        <a:latin typeface="Times New Roman" panose="02020603050405020304" pitchFamily="18" charset="0"/>
                      </a:endParaRPr>
                    </a:p>
                  </a:txBody>
                  <a:tcPr marL="0" marR="0" marT="0" marB="0" anchor="ctr"/>
                </a:tc>
                <a:tc>
                  <a:txBody>
                    <a:bodyPr/>
                    <a:lstStyle/>
                    <a:p>
                      <a:endParaRPr lang="sr-Latn-RS" sz="1000">
                        <a:effectLst/>
                        <a:latin typeface="Times New Roman" panose="02020603050405020304" pitchFamily="18" charset="0"/>
                      </a:endParaRPr>
                    </a:p>
                  </a:txBody>
                  <a:tcPr marL="0" marR="0" marT="0" marB="0" anchor="ctr"/>
                </a:tc>
                <a:tc>
                  <a:txBody>
                    <a:bodyPr/>
                    <a:lstStyle/>
                    <a:p>
                      <a:endParaRPr lang="sr-Latn-RS" sz="1000">
                        <a:effectLst/>
                        <a:latin typeface="Times New Roman" panose="02020603050405020304" pitchFamily="18" charset="0"/>
                      </a:endParaRPr>
                    </a:p>
                  </a:txBody>
                  <a:tcPr marL="0" marR="0" marT="0" marB="0" anchor="ctr"/>
                </a:tc>
                <a:tc>
                  <a:txBody>
                    <a:bodyPr/>
                    <a:lstStyle/>
                    <a:p>
                      <a:endParaRPr lang="sr-Latn-RS" sz="1000">
                        <a:effectLst/>
                        <a:latin typeface="Times New Roman" panose="02020603050405020304" pitchFamily="18" charset="0"/>
                      </a:endParaRPr>
                    </a:p>
                  </a:txBody>
                  <a:tcPr marL="0" marR="0" marT="0" marB="0" anchor="ctr"/>
                </a:tc>
                <a:extLst>
                  <a:ext uri="{0D108BD9-81ED-4DB2-BD59-A6C34878D82A}">
                    <a16:rowId xmlns:a16="http://schemas.microsoft.com/office/drawing/2014/main" val="10000"/>
                  </a:ext>
                </a:extLst>
              </a:tr>
            </a:tbl>
          </a:graphicData>
        </a:graphic>
      </p:graphicFrame>
      <p:graphicFrame>
        <p:nvGraphicFramePr>
          <p:cNvPr id="6" name="Table 5">
            <a:extLst/>
          </p:cNvPr>
          <p:cNvGraphicFramePr>
            <a:graphicFrameLocks noGrp="1"/>
          </p:cNvGraphicFramePr>
          <p:nvPr/>
        </p:nvGraphicFramePr>
        <p:xfrm>
          <a:off x="457200" y="3786188"/>
          <a:ext cx="8229600" cy="152400"/>
        </p:xfrm>
        <a:graphic>
          <a:graphicData uri="http://schemas.openxmlformats.org/drawingml/2006/table">
            <a:tbl>
              <a:tblPr firstRow="1" firstCol="1" bandRow="1">
                <a:tableStyleId>{5C22544A-7EE6-4342-B048-85BDC9FD1C3A}</a:tableStyleId>
              </a:tblPr>
              <a:tblGrid>
                <a:gridCol w="2057400">
                  <a:extLst>
                    <a:ext uri="{9D8B030D-6E8A-4147-A177-3AD203B41FA5}">
                      <a16:colId xmlns:a16="http://schemas.microsoft.com/office/drawing/2014/main" val="20000"/>
                    </a:ext>
                  </a:extLst>
                </a:gridCol>
                <a:gridCol w="2057400">
                  <a:extLst>
                    <a:ext uri="{9D8B030D-6E8A-4147-A177-3AD203B41FA5}">
                      <a16:colId xmlns:a16="http://schemas.microsoft.com/office/drawing/2014/main" val="20001"/>
                    </a:ext>
                  </a:extLst>
                </a:gridCol>
                <a:gridCol w="2057400">
                  <a:extLst>
                    <a:ext uri="{9D8B030D-6E8A-4147-A177-3AD203B41FA5}">
                      <a16:colId xmlns:a16="http://schemas.microsoft.com/office/drawing/2014/main" val="20002"/>
                    </a:ext>
                  </a:extLst>
                </a:gridCol>
                <a:gridCol w="2057400">
                  <a:extLst>
                    <a:ext uri="{9D8B030D-6E8A-4147-A177-3AD203B41FA5}">
                      <a16:colId xmlns:a16="http://schemas.microsoft.com/office/drawing/2014/main" val="20003"/>
                    </a:ext>
                  </a:extLst>
                </a:gridCol>
              </a:tblGrid>
              <a:tr h="0">
                <a:tc>
                  <a:txBody>
                    <a:bodyPr/>
                    <a:lstStyle/>
                    <a:p>
                      <a:endParaRPr lang="sr-Latn-RS" sz="1000">
                        <a:effectLst/>
                        <a:latin typeface="Times New Roman" panose="02020603050405020304" pitchFamily="18" charset="0"/>
                      </a:endParaRPr>
                    </a:p>
                  </a:txBody>
                  <a:tcPr marL="0" marR="0" marT="0" marB="0" anchor="ctr"/>
                </a:tc>
                <a:tc>
                  <a:txBody>
                    <a:bodyPr/>
                    <a:lstStyle/>
                    <a:p>
                      <a:endParaRPr lang="sr-Latn-RS" sz="1000">
                        <a:effectLst/>
                        <a:latin typeface="Times New Roman" panose="02020603050405020304" pitchFamily="18" charset="0"/>
                      </a:endParaRPr>
                    </a:p>
                  </a:txBody>
                  <a:tcPr marL="0" marR="0" marT="0" marB="0" anchor="ctr"/>
                </a:tc>
                <a:tc>
                  <a:txBody>
                    <a:bodyPr/>
                    <a:lstStyle/>
                    <a:p>
                      <a:endParaRPr lang="sr-Latn-RS" sz="1000">
                        <a:effectLst/>
                        <a:latin typeface="Times New Roman" panose="02020603050405020304" pitchFamily="18" charset="0"/>
                      </a:endParaRPr>
                    </a:p>
                  </a:txBody>
                  <a:tcPr marL="0" marR="0" marT="0" marB="0" anchor="ctr"/>
                </a:tc>
                <a:tc>
                  <a:txBody>
                    <a:bodyPr/>
                    <a:lstStyle/>
                    <a:p>
                      <a:endParaRPr lang="sr-Latn-RS" sz="1000">
                        <a:effectLst/>
                        <a:latin typeface="Times New Roman" panose="02020603050405020304" pitchFamily="18" charset="0"/>
                      </a:endParaRPr>
                    </a:p>
                  </a:txBody>
                  <a:tcPr marL="0" marR="0" marT="0" marB="0" anchor="ctr"/>
                </a:tc>
                <a:extLst>
                  <a:ext uri="{0D108BD9-81ED-4DB2-BD59-A6C34878D82A}">
                    <a16:rowId xmlns:a16="http://schemas.microsoft.com/office/drawing/2014/main" val="10000"/>
                  </a:ext>
                </a:extLst>
              </a:tr>
            </a:tbl>
          </a:graphicData>
        </a:graphic>
      </p:graphicFrame>
      <p:graphicFrame>
        <p:nvGraphicFramePr>
          <p:cNvPr id="8" name="Table 7">
            <a:extLst/>
          </p:cNvPr>
          <p:cNvGraphicFramePr>
            <a:graphicFrameLocks noGrp="1"/>
          </p:cNvGraphicFramePr>
          <p:nvPr/>
        </p:nvGraphicFramePr>
        <p:xfrm>
          <a:off x="457200" y="3786188"/>
          <a:ext cx="8229600" cy="152400"/>
        </p:xfrm>
        <a:graphic>
          <a:graphicData uri="http://schemas.openxmlformats.org/drawingml/2006/table">
            <a:tbl>
              <a:tblPr firstRow="1" firstCol="1" bandRow="1">
                <a:tableStyleId>{5C22544A-7EE6-4342-B048-85BDC9FD1C3A}</a:tableStyleId>
              </a:tblPr>
              <a:tblGrid>
                <a:gridCol w="2057400">
                  <a:extLst>
                    <a:ext uri="{9D8B030D-6E8A-4147-A177-3AD203B41FA5}">
                      <a16:colId xmlns:a16="http://schemas.microsoft.com/office/drawing/2014/main" val="20000"/>
                    </a:ext>
                  </a:extLst>
                </a:gridCol>
                <a:gridCol w="2057400">
                  <a:extLst>
                    <a:ext uri="{9D8B030D-6E8A-4147-A177-3AD203B41FA5}">
                      <a16:colId xmlns:a16="http://schemas.microsoft.com/office/drawing/2014/main" val="20001"/>
                    </a:ext>
                  </a:extLst>
                </a:gridCol>
                <a:gridCol w="2057400">
                  <a:extLst>
                    <a:ext uri="{9D8B030D-6E8A-4147-A177-3AD203B41FA5}">
                      <a16:colId xmlns:a16="http://schemas.microsoft.com/office/drawing/2014/main" val="20002"/>
                    </a:ext>
                  </a:extLst>
                </a:gridCol>
                <a:gridCol w="2057400">
                  <a:extLst>
                    <a:ext uri="{9D8B030D-6E8A-4147-A177-3AD203B41FA5}">
                      <a16:colId xmlns:a16="http://schemas.microsoft.com/office/drawing/2014/main" val="20003"/>
                    </a:ext>
                  </a:extLst>
                </a:gridCol>
              </a:tblGrid>
              <a:tr h="0">
                <a:tc>
                  <a:txBody>
                    <a:bodyPr/>
                    <a:lstStyle/>
                    <a:p>
                      <a:endParaRPr lang="sr-Latn-RS" sz="1000">
                        <a:effectLst/>
                        <a:latin typeface="Times New Roman" panose="02020603050405020304" pitchFamily="18" charset="0"/>
                      </a:endParaRPr>
                    </a:p>
                  </a:txBody>
                  <a:tcPr marL="0" marR="0" marT="0" marB="0" anchor="ctr"/>
                </a:tc>
                <a:tc>
                  <a:txBody>
                    <a:bodyPr/>
                    <a:lstStyle/>
                    <a:p>
                      <a:endParaRPr lang="sr-Latn-RS" sz="1000">
                        <a:effectLst/>
                        <a:latin typeface="Times New Roman" panose="02020603050405020304" pitchFamily="18" charset="0"/>
                      </a:endParaRPr>
                    </a:p>
                  </a:txBody>
                  <a:tcPr marL="0" marR="0" marT="0" marB="0" anchor="ctr"/>
                </a:tc>
                <a:tc>
                  <a:txBody>
                    <a:bodyPr/>
                    <a:lstStyle/>
                    <a:p>
                      <a:endParaRPr lang="sr-Latn-RS" sz="1000">
                        <a:effectLst/>
                        <a:latin typeface="Times New Roman" panose="02020603050405020304" pitchFamily="18" charset="0"/>
                      </a:endParaRPr>
                    </a:p>
                  </a:txBody>
                  <a:tcPr marL="0" marR="0" marT="0" marB="0" anchor="ctr"/>
                </a:tc>
                <a:tc>
                  <a:txBody>
                    <a:bodyPr/>
                    <a:lstStyle/>
                    <a:p>
                      <a:endParaRPr lang="sr-Latn-RS" sz="1000" dirty="0">
                        <a:effectLst/>
                        <a:latin typeface="Times New Roman" panose="02020603050405020304" pitchFamily="18" charset="0"/>
                      </a:endParaRPr>
                    </a:p>
                  </a:txBody>
                  <a:tcPr marL="0" marR="0" marT="0" marB="0" anchor="ctr"/>
                </a:tc>
                <a:extLst>
                  <a:ext uri="{0D108BD9-81ED-4DB2-BD59-A6C34878D82A}">
                    <a16:rowId xmlns:a16="http://schemas.microsoft.com/office/drawing/2014/main" val="10000"/>
                  </a:ext>
                </a:extLst>
              </a:tr>
            </a:tbl>
          </a:graphicData>
        </a:graphic>
      </p:graphicFrame>
      <p:sp>
        <p:nvSpPr>
          <p:cNvPr id="9275" name="Content Placeholder 13"/>
          <p:cNvSpPr>
            <a:spLocks noGrp="1"/>
          </p:cNvSpPr>
          <p:nvPr>
            <p:ph idx="1"/>
          </p:nvPr>
        </p:nvSpPr>
        <p:spPr>
          <a:xfrm>
            <a:off x="457200" y="1600200"/>
            <a:ext cx="4648200" cy="4525963"/>
          </a:xfrm>
        </p:spPr>
        <p:txBody>
          <a:bodyPr/>
          <a:lstStyle/>
          <a:p>
            <a:r>
              <a:rPr lang="en-US" dirty="0" err="1" smtClean="0"/>
              <a:t>Напредне</a:t>
            </a:r>
            <a:r>
              <a:rPr lang="en-US" dirty="0" smtClean="0"/>
              <a:t> </a:t>
            </a:r>
            <a:r>
              <a:rPr lang="en-US" dirty="0" err="1" smtClean="0"/>
              <a:t>технике</a:t>
            </a:r>
            <a:r>
              <a:rPr lang="en-US" dirty="0" smtClean="0"/>
              <a:t> </a:t>
            </a:r>
            <a:r>
              <a:rPr lang="en-US" dirty="0" err="1" smtClean="0"/>
              <a:t>које</a:t>
            </a:r>
            <a:r>
              <a:rPr lang="en-US" dirty="0" smtClean="0"/>
              <a:t> </a:t>
            </a:r>
            <a:r>
              <a:rPr lang="en-US" dirty="0" err="1" smtClean="0"/>
              <a:t>се</a:t>
            </a:r>
            <a:r>
              <a:rPr lang="en-US" dirty="0" smtClean="0"/>
              <a:t> </a:t>
            </a:r>
            <a:r>
              <a:rPr lang="en-US" dirty="0" err="1" smtClean="0"/>
              <a:t>користе</a:t>
            </a:r>
            <a:r>
              <a:rPr lang="en-US" dirty="0" smtClean="0"/>
              <a:t> </a:t>
            </a:r>
            <a:r>
              <a:rPr lang="en-US" dirty="0" err="1" smtClean="0"/>
              <a:t>приликом</a:t>
            </a:r>
            <a:r>
              <a:rPr lang="en-US" dirty="0" smtClean="0"/>
              <a:t> </a:t>
            </a:r>
            <a:r>
              <a:rPr lang="en-US" dirty="0" err="1" smtClean="0"/>
              <a:t>интегралног</a:t>
            </a:r>
            <a:r>
              <a:rPr lang="en-US" dirty="0" smtClean="0"/>
              <a:t> </a:t>
            </a:r>
            <a:r>
              <a:rPr lang="en-US" dirty="0" err="1" smtClean="0"/>
              <a:t>управљања</a:t>
            </a:r>
            <a:r>
              <a:rPr lang="en-US" dirty="0" smtClean="0"/>
              <a:t> </a:t>
            </a:r>
            <a:r>
              <a:rPr lang="en-US" dirty="0" err="1" smtClean="0"/>
              <a:t>ризицима</a:t>
            </a:r>
            <a:r>
              <a:rPr lang="en-US" dirty="0" smtClean="0"/>
              <a:t> </a:t>
            </a:r>
            <a:r>
              <a:rPr lang="en-US" dirty="0" err="1" smtClean="0"/>
              <a:t>од</a:t>
            </a:r>
            <a:r>
              <a:rPr lang="en-US" dirty="0" smtClean="0"/>
              <a:t> </a:t>
            </a:r>
            <a:r>
              <a:rPr lang="en-US" dirty="0" err="1" smtClean="0"/>
              <a:t>катастрофалних</a:t>
            </a:r>
            <a:r>
              <a:rPr lang="en-US" dirty="0" smtClean="0"/>
              <a:t> </a:t>
            </a:r>
            <a:r>
              <a:rPr lang="en-US" dirty="0" err="1" smtClean="0"/>
              <a:t>догађаја</a:t>
            </a:r>
            <a:r>
              <a:rPr lang="en-US" dirty="0" smtClean="0"/>
              <a:t>. </a:t>
            </a:r>
          </a:p>
          <a:p>
            <a:r>
              <a:rPr lang="en-US" dirty="0" err="1" smtClean="0"/>
              <a:t>Интегрисани</a:t>
            </a:r>
            <a:r>
              <a:rPr lang="en-US" dirty="0" smtClean="0"/>
              <a:t> </a:t>
            </a:r>
            <a:r>
              <a:rPr lang="en-US" dirty="0" err="1" smtClean="0"/>
              <a:t>поглед</a:t>
            </a:r>
            <a:r>
              <a:rPr lang="en-US" dirty="0" smtClean="0"/>
              <a:t> </a:t>
            </a:r>
            <a:r>
              <a:rPr lang="en-US" dirty="0" err="1" smtClean="0"/>
              <a:t>на</a:t>
            </a:r>
            <a:r>
              <a:rPr lang="en-US" dirty="0" smtClean="0"/>
              <a:t> </a:t>
            </a:r>
            <a:r>
              <a:rPr lang="en-US" dirty="0" err="1" smtClean="0"/>
              <a:t>мултихазардне</a:t>
            </a:r>
            <a:r>
              <a:rPr lang="en-US" dirty="0" smtClean="0"/>
              <a:t> </a:t>
            </a:r>
            <a:r>
              <a:rPr lang="en-US" dirty="0" err="1" smtClean="0"/>
              <a:t>ситације</a:t>
            </a:r>
            <a:r>
              <a:rPr lang="en-US" dirty="0" smtClean="0"/>
              <a:t>.</a:t>
            </a:r>
          </a:p>
        </p:txBody>
      </p:sp>
      <p:pic>
        <p:nvPicPr>
          <p:cNvPr id="15" name="Picture 14" descr="kriza.jpg"/>
          <p:cNvPicPr>
            <a:picLocks noChangeAspect="1"/>
          </p:cNvPicPr>
          <p:nvPr/>
        </p:nvPicPr>
        <p:blipFill>
          <a:blip r:embed="rId4"/>
          <a:stretch>
            <a:fillRect/>
          </a:stretch>
        </p:blipFill>
        <p:spPr>
          <a:xfrm>
            <a:off x="5105399" y="2209800"/>
            <a:ext cx="3657601" cy="3895725"/>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p:cNvPr>
          <p:cNvSpPr>
            <a:spLocks noGrp="1"/>
          </p:cNvSpPr>
          <p:nvPr>
            <p:ph type="title"/>
          </p:nvPr>
        </p:nvSpPr>
        <p:spPr/>
        <p:txBody>
          <a:bodyPr rtlCol="0">
            <a:normAutofit fontScale="90000"/>
          </a:bodyPr>
          <a:lstStyle/>
          <a:p>
            <a:pPr eaLnBrk="1" fontAlgn="auto" hangingPunct="1">
              <a:spcAft>
                <a:spcPts val="0"/>
              </a:spcAft>
              <a:defRPr/>
            </a:pPr>
            <a:r>
              <a:rPr lang="en-US" sz="3200" dirty="0"/>
              <a:t/>
            </a:r>
            <a:br>
              <a:rPr lang="en-US" sz="3200" dirty="0"/>
            </a:br>
            <a:r>
              <a:rPr lang="en-US" sz="3200" dirty="0"/>
              <a:t/>
            </a:r>
            <a:br>
              <a:rPr lang="en-US" sz="3200" dirty="0"/>
            </a:br>
            <a:endParaRPr lang="en-US" sz="3200" dirty="0"/>
          </a:p>
        </p:txBody>
      </p:sp>
      <p:sp>
        <p:nvSpPr>
          <p:cNvPr id="10243" name="Content Placeholder 12"/>
          <p:cNvSpPr>
            <a:spLocks noGrp="1"/>
          </p:cNvSpPr>
          <p:nvPr>
            <p:ph idx="1"/>
          </p:nvPr>
        </p:nvSpPr>
        <p:spPr>
          <a:xfrm>
            <a:off x="457200" y="1066800"/>
            <a:ext cx="6400800" cy="5059363"/>
          </a:xfrm>
        </p:spPr>
        <p:txBody>
          <a:bodyPr/>
          <a:lstStyle/>
          <a:p>
            <a:r>
              <a:rPr lang="sr-Cyrl-CS" sz="1800" b="1" dirty="0" smtClean="0"/>
              <a:t>Литература</a:t>
            </a:r>
            <a:r>
              <a:rPr lang="sr-Cyrl-CS" sz="1800" dirty="0" smtClean="0"/>
              <a:t>:</a:t>
            </a:r>
            <a:endParaRPr lang="en-US" sz="1800" dirty="0" smtClean="0"/>
          </a:p>
          <a:p>
            <a:r>
              <a:rPr lang="en-US" sz="1800" dirty="0" smtClean="0"/>
              <a:t>[</a:t>
            </a:r>
            <a:r>
              <a:rPr lang="sr-Cyrl-CS" sz="1800" dirty="0" smtClean="0"/>
              <a:t>1. Ellis, Derek V. 1989. Environments at Risk: Case Histories of Impact Assessment. Berlin; New York: Springer-Verlag.</a:t>
            </a:r>
            <a:endParaRPr lang="en-US" sz="1800" dirty="0" smtClean="0"/>
          </a:p>
          <a:p>
            <a:r>
              <a:rPr lang="sr-Cyrl-CS" sz="1800" dirty="0" smtClean="0"/>
              <a:t>2. Reducing Disaster Risk: A Challenge for Development. 2004. United Nations Development Programme, Bureau for Crisis Prevention and Recovery. New York. </a:t>
            </a:r>
            <a:r>
              <a:rPr lang="sr-Cyrl-CS" sz="1800" u="sng" dirty="0" smtClean="0">
                <a:hlinkClick r:id="rId2"/>
              </a:rPr>
              <a:t>www.undp.org/bcpr</a:t>
            </a:r>
            <a:endParaRPr lang="en-US" sz="1800" dirty="0" smtClean="0"/>
          </a:p>
          <a:p>
            <a:r>
              <a:rPr lang="sr-Cyrl-CS" sz="1800" dirty="0" smtClean="0"/>
              <a:t>3. Tickner, Joel A. (ed.). 2003. Precaution, Environmental Science, and Preventive Public Policy. Washington, DC: Island Press.</a:t>
            </a:r>
            <a:endParaRPr lang="en-US" sz="1800" dirty="0" smtClean="0"/>
          </a:p>
          <a:p>
            <a:r>
              <a:rPr lang="sr-Cyrl-CS" sz="1800" dirty="0" smtClean="0"/>
              <a:t>4. van Aalst, Maarten, and Ian Burton. 2002. “The Last Straw; Integrating Natural Disaster Mitigation with Environmental Management.” Disaster Risk Management Working Paper Series No. 5. The World Bank. </a:t>
            </a:r>
            <a:r>
              <a:rPr lang="sr-Cyrl-CS" sz="1800" u="sng" dirty="0" smtClean="0">
                <a:hlinkClick r:id="rId3"/>
              </a:rPr>
              <a:t>http://www.worldbank.org/hazards/files/last_straw_final.pdf</a:t>
            </a:r>
            <a:endParaRPr lang="en-US" sz="1800" dirty="0" smtClean="0"/>
          </a:p>
        </p:txBody>
      </p:sp>
      <p:sp>
        <p:nvSpPr>
          <p:cNvPr id="10244" name="Slide Number Placeholder 8"/>
          <p:cNvSpPr>
            <a:spLocks noGrp="1"/>
          </p:cNvSpPr>
          <p:nvPr>
            <p:ph type="sldNum" sz="quarter" idx="12"/>
          </p:nvPr>
        </p:nvSpPr>
        <p:spPr bwMode="auto">
          <a:noFill/>
          <a:ln>
            <a:miter lim="800000"/>
            <a:headEnd/>
            <a:tailEnd/>
          </a:ln>
        </p:spPr>
        <p:txBody>
          <a:bodyPr/>
          <a:lstStyle/>
          <a:p>
            <a:fld id="{37F7706F-ABC3-4F1D-9542-7875D78C74C2}" type="slidenum">
              <a:rPr lang="en-US" altLang="en-US" smtClean="0"/>
              <a:pPr/>
              <a:t>9</a:t>
            </a:fld>
            <a:endParaRPr lang="en-US" altLang="en-US" smtClean="0"/>
          </a:p>
        </p:txBody>
      </p:sp>
      <p:sp>
        <p:nvSpPr>
          <p:cNvPr id="10245" name="Title 1"/>
          <p:cNvSpPr txBox="1">
            <a:spLocks/>
          </p:cNvSpPr>
          <p:nvPr/>
        </p:nvSpPr>
        <p:spPr bwMode="auto">
          <a:xfrm>
            <a:off x="1981200" y="228600"/>
            <a:ext cx="5562600" cy="381000"/>
          </a:xfrm>
          <a:prstGeom prst="rect">
            <a:avLst/>
          </a:prstGeom>
          <a:noFill/>
          <a:ln w="9525">
            <a:noFill/>
            <a:miter lim="800000"/>
            <a:headEnd/>
            <a:tailEnd/>
          </a:ln>
        </p:spPr>
        <p:txBody>
          <a:bodyPr anchor="ctr"/>
          <a:lstStyle/>
          <a:p>
            <a:pPr algn="ctr" eaLnBrk="1" hangingPunct="1"/>
            <a:r>
              <a:rPr lang="en-US" altLang="en-US" sz="1400">
                <a:solidFill>
                  <a:srgbClr val="002060"/>
                </a:solidFill>
                <a:latin typeface="Book Antiqua" pitchFamily="18" charset="0"/>
              </a:rPr>
              <a:t>Development of master curricula for natural disasters risk management in Western Balkan countries</a:t>
            </a:r>
            <a:endParaRPr lang="bs-Latn-BA" altLang="en-US" sz="1400">
              <a:solidFill>
                <a:srgbClr val="002060"/>
              </a:solidFill>
              <a:latin typeface="Book Antiqua" pitchFamily="18" charset="0"/>
            </a:endParaRPr>
          </a:p>
        </p:txBody>
      </p:sp>
      <p:cxnSp>
        <p:nvCxnSpPr>
          <p:cNvPr id="7" name="Straight Connector 6">
            <a:extLst/>
          </p:cNvPr>
          <p:cNvCxnSpPr/>
          <p:nvPr/>
        </p:nvCxnSpPr>
        <p:spPr>
          <a:xfrm>
            <a:off x="0" y="723900"/>
            <a:ext cx="9144000" cy="0"/>
          </a:xfrm>
          <a:prstGeom prst="line">
            <a:avLst/>
          </a:prstGeom>
          <a:ln w="254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pic>
        <p:nvPicPr>
          <p:cNvPr id="10247" name="Picture 10" descr="final_color.jpg"/>
          <p:cNvPicPr>
            <a:picLocks noChangeAspect="1"/>
          </p:cNvPicPr>
          <p:nvPr/>
        </p:nvPicPr>
        <p:blipFill>
          <a:blip r:embed="rId4"/>
          <a:srcRect/>
          <a:stretch>
            <a:fillRect/>
          </a:stretch>
        </p:blipFill>
        <p:spPr bwMode="auto">
          <a:xfrm>
            <a:off x="0" y="0"/>
            <a:ext cx="1447800" cy="685800"/>
          </a:xfrm>
          <a:prstGeom prst="rect">
            <a:avLst/>
          </a:prstGeom>
          <a:noFill/>
          <a:ln w="9525">
            <a:noFill/>
            <a:miter lim="800000"/>
            <a:headEnd/>
            <a:tailEnd/>
          </a:ln>
        </p:spPr>
      </p:pic>
      <p:pic>
        <p:nvPicPr>
          <p:cNvPr id="10248" name="Picture 11" descr="eu_flag_co_funded_pos_[rgb]_right.jpg"/>
          <p:cNvPicPr>
            <a:picLocks noChangeAspect="1" noChangeArrowheads="1"/>
          </p:cNvPicPr>
          <p:nvPr/>
        </p:nvPicPr>
        <p:blipFill>
          <a:blip r:embed="rId5"/>
          <a:srcRect/>
          <a:stretch>
            <a:fillRect/>
          </a:stretch>
        </p:blipFill>
        <p:spPr bwMode="auto">
          <a:xfrm>
            <a:off x="7467600" y="152400"/>
            <a:ext cx="1676400" cy="409575"/>
          </a:xfrm>
          <a:prstGeom prst="rect">
            <a:avLst/>
          </a:prstGeom>
          <a:noFill/>
          <a:ln w="9525">
            <a:noFill/>
            <a:miter lim="800000"/>
            <a:headEnd/>
            <a:tailEnd/>
          </a:ln>
        </p:spPr>
      </p:pic>
      <p:sp>
        <p:nvSpPr>
          <p:cNvPr id="10249" name="Rectangle 1"/>
          <p:cNvSpPr>
            <a:spLocks noChangeArrowheads="1"/>
          </p:cNvSpPr>
          <p:nvPr/>
        </p:nvSpPr>
        <p:spPr bwMode="auto">
          <a:xfrm>
            <a:off x="304800" y="1157288"/>
            <a:ext cx="0" cy="276225"/>
          </a:xfrm>
          <a:prstGeom prst="rect">
            <a:avLst/>
          </a:prstGeom>
          <a:noFill/>
          <a:ln w="9525">
            <a:noFill/>
            <a:miter lim="800000"/>
            <a:headEnd/>
            <a:tailEnd/>
          </a:ln>
        </p:spPr>
        <p:txBody>
          <a:bodyPr wrap="none" lIns="0" tIns="0" rIns="0" bIns="0" anchor="ctr">
            <a:spAutoFit/>
          </a:bodyPr>
          <a:lstStyle/>
          <a:p>
            <a:endParaRPr lang="ru-RU" altLang="en-US"/>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7174</TotalTime>
  <Words>569</Words>
  <Application>Microsoft Office PowerPoint</Application>
  <PresentationFormat>On-screen Show (4:3)</PresentationFormat>
  <Paragraphs>93</Paragraphs>
  <Slides>10</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10</vt:i4>
      </vt:variant>
    </vt:vector>
  </HeadingPairs>
  <TitlesOfParts>
    <vt:vector size="15" baseType="lpstr">
      <vt:lpstr>Arial</vt:lpstr>
      <vt:lpstr>Book Antiqua</vt:lpstr>
      <vt:lpstr>Calibri</vt:lpstr>
      <vt:lpstr>Times New Roman</vt:lpstr>
      <vt:lpstr>Office Theme</vt:lpstr>
      <vt:lpstr>Development of master curricula for natural disasters risk management in Western Balkan countries</vt:lpstr>
      <vt:lpstr>  Представљање предмета</vt:lpstr>
      <vt:lpstr>  </vt:lpstr>
      <vt:lpstr>  </vt:lpstr>
      <vt:lpstr>  Садржај предмета</vt:lpstr>
      <vt:lpstr>  </vt:lpstr>
      <vt:lpstr>  </vt:lpstr>
      <vt:lpstr>  </vt:lpstr>
      <vt:lpstr>  </vt:lpstr>
      <vt:lpstr>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Strengthening of Internationalisation in B&amp;H Higher Education</dc:title>
  <dc:creator>user</dc:creator>
  <cp:lastModifiedBy>Asus</cp:lastModifiedBy>
  <cp:revision>118</cp:revision>
  <dcterms:created xsi:type="dcterms:W3CDTF">2006-08-16T00:00:00Z</dcterms:created>
  <dcterms:modified xsi:type="dcterms:W3CDTF">2019-05-28T20:37:46Z</dcterms:modified>
</cp:coreProperties>
</file>